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0" r:id="rId3"/>
    <p:sldId id="257" r:id="rId4"/>
    <p:sldId id="258" r:id="rId5"/>
    <p:sldId id="259" r:id="rId6"/>
    <p:sldId id="269" r:id="rId7"/>
    <p:sldId id="271" r:id="rId8"/>
    <p:sldId id="272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0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 autoAdjust="0"/>
    <p:restoredTop sz="94660"/>
  </p:normalViewPr>
  <p:slideViewPr>
    <p:cSldViewPr>
      <p:cViewPr varScale="1">
        <p:scale>
          <a:sx n="100" d="100"/>
          <a:sy n="100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422030" y="762000"/>
            <a:ext cx="8229600" cy="2438400"/>
          </a:xfrm>
        </p:spPr>
        <p:txBody>
          <a:bodyPr>
            <a:normAutofit/>
          </a:bodyPr>
          <a:lstStyle/>
          <a:p>
            <a:r>
              <a:rPr lang="ru-RU" sz="6000" i="1" dirty="0" smtClean="0"/>
              <a:t>«Путешествие в космос»</a:t>
            </a:r>
            <a:endParaRPr lang="ru-RU" sz="6000" i="1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b="1" i="1" dirty="0" smtClean="0"/>
              <a:t>МАОУ </a:t>
            </a:r>
            <a:r>
              <a:rPr lang="ru-RU" sz="2000" b="1" i="1" dirty="0" err="1" smtClean="0"/>
              <a:t>Пудинская</a:t>
            </a:r>
            <a:r>
              <a:rPr lang="ru-RU" sz="2000" b="1" i="1" dirty="0" smtClean="0"/>
              <a:t> СОШ</a:t>
            </a:r>
          </a:p>
          <a:p>
            <a:pPr algn="r"/>
            <a:r>
              <a:rPr lang="ru-RU" sz="2000" b="1" i="1" dirty="0" smtClean="0"/>
              <a:t>Дошкольная группа</a:t>
            </a:r>
          </a:p>
          <a:p>
            <a:pPr algn="r"/>
            <a:r>
              <a:rPr lang="ru-RU" sz="2000" b="1" i="1" dirty="0" smtClean="0"/>
              <a:t>Старший дошкольный возраст</a:t>
            </a:r>
          </a:p>
          <a:p>
            <a:pPr algn="r"/>
            <a:r>
              <a:rPr lang="ru-RU" sz="2000" b="1" i="1" dirty="0" smtClean="0"/>
              <a:t>Воспитатель: Турбина Е.А.</a:t>
            </a:r>
            <a:endParaRPr lang="ru-RU" sz="2000" b="1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Планет всего 9</a:t>
            </a:r>
            <a:endParaRPr lang="ru-RU" dirty="0"/>
          </a:p>
        </p:txBody>
      </p:sp>
      <p:pic>
        <p:nvPicPr>
          <p:cNvPr id="3" name="Рисунок 2" descr="2(14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960" y="1371600"/>
            <a:ext cx="5841383" cy="457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1" y="1524000"/>
            <a:ext cx="2667000" cy="4038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 – Меркурий,</a:t>
            </a:r>
          </a:p>
          <a:p>
            <a:r>
              <a:rPr lang="ru-RU" dirty="0" smtClean="0"/>
              <a:t>Два – Венера,</a:t>
            </a:r>
          </a:p>
          <a:p>
            <a:r>
              <a:rPr lang="ru-RU" dirty="0" smtClean="0"/>
              <a:t>Три – Земля,</a:t>
            </a:r>
          </a:p>
          <a:p>
            <a:r>
              <a:rPr lang="ru-RU" dirty="0" smtClean="0"/>
              <a:t>Четыре – Марс,</a:t>
            </a:r>
          </a:p>
          <a:p>
            <a:r>
              <a:rPr lang="ru-RU" dirty="0" smtClean="0"/>
              <a:t>Пять – Юпитер,</a:t>
            </a:r>
          </a:p>
          <a:p>
            <a:r>
              <a:rPr lang="ru-RU" dirty="0" smtClean="0"/>
              <a:t>Шесть – Сатурн,</a:t>
            </a:r>
          </a:p>
          <a:p>
            <a:r>
              <a:rPr lang="ru-RU" dirty="0" smtClean="0"/>
              <a:t>Семь – Уран,</a:t>
            </a:r>
          </a:p>
          <a:p>
            <a:r>
              <a:rPr lang="ru-RU" dirty="0" smtClean="0"/>
              <a:t>За ним – Нептун</a:t>
            </a:r>
          </a:p>
          <a:p>
            <a:r>
              <a:rPr lang="ru-RU" dirty="0" smtClean="0"/>
              <a:t>Он восьмым идет по счету,</a:t>
            </a:r>
          </a:p>
          <a:p>
            <a:r>
              <a:rPr lang="ru-RU" dirty="0" smtClean="0"/>
              <a:t>А за ним уже потом,</a:t>
            </a:r>
          </a:p>
          <a:p>
            <a:r>
              <a:rPr lang="ru-RU" dirty="0" smtClean="0"/>
              <a:t>И девятая планета</a:t>
            </a:r>
          </a:p>
          <a:p>
            <a:r>
              <a:rPr lang="ru-RU" dirty="0" smtClean="0"/>
              <a:t>Под названием Плутон.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Астероиды и каменные глыбы</a:t>
            </a:r>
            <a:endParaRPr lang="ru-RU" dirty="0"/>
          </a:p>
        </p:txBody>
      </p:sp>
      <p:pic>
        <p:nvPicPr>
          <p:cNvPr id="3" name="Рисунок 2" descr="3(13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295400"/>
            <a:ext cx="6400800" cy="4800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Земля 3 от солнца планета</a:t>
            </a:r>
            <a:endParaRPr lang="ru-RU" dirty="0"/>
          </a:p>
        </p:txBody>
      </p:sp>
      <p:pic>
        <p:nvPicPr>
          <p:cNvPr id="3" name="Рисунок 2" descr="4(12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19200"/>
            <a:ext cx="4473539" cy="3352800"/>
          </a:xfrm>
          <a:prstGeom prst="rect">
            <a:avLst/>
          </a:prstGeom>
        </p:spPr>
      </p:pic>
      <p:pic>
        <p:nvPicPr>
          <p:cNvPr id="4" name="Рисунок 3" descr="5(128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3124200"/>
            <a:ext cx="4724400" cy="35433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/>
              <a:t>Землю окружают слои воздуха, которые называются атмосферой.</a:t>
            </a:r>
            <a:endParaRPr lang="ru-RU" dirty="0"/>
          </a:p>
        </p:txBody>
      </p:sp>
      <p:pic>
        <p:nvPicPr>
          <p:cNvPr id="3" name="Рисунок 2" descr="6(11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600200"/>
            <a:ext cx="6172200" cy="46291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0" dirty="0" smtClean="0"/>
              <a:t>Наша планеты находится в постоянном движении: она вращается вокруг своей оси и вокруг Солнца.</a:t>
            </a:r>
            <a:endParaRPr lang="ru-RU" sz="2800" dirty="0"/>
          </a:p>
        </p:txBody>
      </p:sp>
      <p:pic>
        <p:nvPicPr>
          <p:cNvPr id="3" name="Рисунок 2" descr="7(10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524000"/>
            <a:ext cx="6629400" cy="511568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/>
              <a:t>Звезды кажутся нам из далека светящимися огоньками, потому что они находятся очень далеко. На самом деле каждая звезда – это гигантски газовый шар, подобный нашему солнцу, который излучает тепло и свет.</a:t>
            </a:r>
            <a:endParaRPr lang="ru-RU" sz="1800" dirty="0"/>
          </a:p>
        </p:txBody>
      </p:sp>
      <p:pic>
        <p:nvPicPr>
          <p:cNvPr id="3" name="Рисунок 2" descr="8(9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1524000"/>
            <a:ext cx="4419600" cy="4114800"/>
          </a:xfrm>
          <a:prstGeom prst="rect">
            <a:avLst/>
          </a:prstGeom>
        </p:spPr>
      </p:pic>
      <p:pic>
        <p:nvPicPr>
          <p:cNvPr id="4" name="Рисунок 3" descr="9(80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2514600"/>
            <a:ext cx="3886200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/>
              <a:t>Созвездие – это узор из звезд , создающих какую-либо фигуру.</a:t>
            </a:r>
            <a:endParaRPr lang="ru-RU" dirty="0"/>
          </a:p>
        </p:txBody>
      </p:sp>
      <p:pic>
        <p:nvPicPr>
          <p:cNvPr id="3" name="Рисунок 2" descr="10(7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676400"/>
            <a:ext cx="7055119" cy="473868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Орбитальные станции, спутники</a:t>
            </a:r>
            <a:endParaRPr lang="ru-RU" dirty="0"/>
          </a:p>
        </p:txBody>
      </p:sp>
      <p:pic>
        <p:nvPicPr>
          <p:cNvPr id="3" name="Рисунок 2" descr="14(3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64708" y="3657600"/>
            <a:ext cx="4579292" cy="3067050"/>
          </a:xfrm>
          <a:prstGeom prst="rect">
            <a:avLst/>
          </a:prstGeom>
        </p:spPr>
      </p:pic>
      <p:pic>
        <p:nvPicPr>
          <p:cNvPr id="4" name="Рисунок 3" descr="13(4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143000"/>
            <a:ext cx="4267200" cy="328574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7762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Спасибо </a:t>
            </a:r>
            <a:br>
              <a:rPr lang="ru-RU" sz="6000" dirty="0" smtClean="0">
                <a:solidFill>
                  <a:srgbClr val="FF0000"/>
                </a:solidFill>
              </a:rPr>
            </a:br>
            <a:r>
              <a:rPr lang="ru-RU" sz="6000" dirty="0" smtClean="0">
                <a:solidFill>
                  <a:srgbClr val="FF0000"/>
                </a:solidFill>
              </a:rPr>
              <a:t>за внимание!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Белка и Стрелка</a:t>
            </a:r>
            <a:endParaRPr lang="ru-RU" dirty="0"/>
          </a:p>
        </p:txBody>
      </p:sp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1" y="1143000"/>
            <a:ext cx="4114800" cy="2819400"/>
          </a:xfrm>
          <a:prstGeom prst="rect">
            <a:avLst/>
          </a:prstGeom>
        </p:spPr>
      </p:pic>
      <p:pic>
        <p:nvPicPr>
          <p:cNvPr id="6" name="Рисунок 5" descr="1368231_html_6c3ca2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4191000"/>
            <a:ext cx="4191000" cy="2511028"/>
          </a:xfrm>
          <a:prstGeom prst="rect">
            <a:avLst/>
          </a:prstGeom>
        </p:spPr>
      </p:pic>
      <p:pic>
        <p:nvPicPr>
          <p:cNvPr id="7" name="Рисунок 6" descr="4238929676_f1771266e0_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676400"/>
            <a:ext cx="4356934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Гагарин Юрий Алексеевич</a:t>
            </a:r>
            <a:br>
              <a:rPr lang="ru-RU" dirty="0" smtClean="0"/>
            </a:br>
            <a:r>
              <a:rPr lang="ru-RU" dirty="0" smtClean="0"/>
              <a:t>первый космонавт</a:t>
            </a:r>
            <a:endParaRPr lang="ru-RU" dirty="0"/>
          </a:p>
        </p:txBody>
      </p:sp>
      <p:pic>
        <p:nvPicPr>
          <p:cNvPr id="6" name="Рисунок 5" descr="1401308676_gagarin-yuriy-alekseevich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524000"/>
            <a:ext cx="3581400" cy="5105400"/>
          </a:xfrm>
          <a:prstGeom prst="rect">
            <a:avLst/>
          </a:prstGeom>
        </p:spPr>
      </p:pic>
      <p:pic>
        <p:nvPicPr>
          <p:cNvPr id="7" name="Рисунок 6" descr="gagarin_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524000"/>
            <a:ext cx="3551476" cy="50644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Юрий Алексеевич в скафандре</a:t>
            </a:r>
            <a:endParaRPr lang="ru-RU" dirty="0"/>
          </a:p>
        </p:txBody>
      </p:sp>
      <p:pic>
        <p:nvPicPr>
          <p:cNvPr id="3" name="Рисунок 2" descr="11(5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905000"/>
            <a:ext cx="3505200" cy="4657725"/>
          </a:xfrm>
          <a:prstGeom prst="rect">
            <a:avLst/>
          </a:prstGeom>
        </p:spPr>
      </p:pic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06240" y="2209800"/>
            <a:ext cx="4937760" cy="30861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Ракета «Восход» на которой Юрий Гагарин полетел в космос</a:t>
            </a:r>
            <a:endParaRPr lang="ru-RU" dirty="0"/>
          </a:p>
        </p:txBody>
      </p:sp>
      <p:pic>
        <p:nvPicPr>
          <p:cNvPr id="3" name="Рисунок 2" descr="i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1752600"/>
            <a:ext cx="4648200" cy="4851277"/>
          </a:xfrm>
          <a:prstGeom prst="rect">
            <a:avLst/>
          </a:prstGeom>
        </p:spPr>
      </p:pic>
      <p:pic>
        <p:nvPicPr>
          <p:cNvPr id="4" name="Рисунок 3" descr="i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752600"/>
            <a:ext cx="4249479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(55)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81000"/>
            <a:ext cx="7834184" cy="579729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Знаменитые космонавты</a:t>
            </a:r>
            <a:endParaRPr lang="ru-RU" dirty="0"/>
          </a:p>
        </p:txBody>
      </p:sp>
      <p:pic>
        <p:nvPicPr>
          <p:cNvPr id="3" name="Рисунок 2" descr="komar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295400"/>
            <a:ext cx="2721523" cy="37401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5562600"/>
            <a:ext cx="2270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Михаил Михайлович</a:t>
            </a:r>
          </a:p>
          <a:p>
            <a:r>
              <a:rPr lang="ru-RU" dirty="0" smtClean="0"/>
              <a:t>Комаров</a:t>
            </a:r>
            <a:endParaRPr lang="ru-RU" dirty="0"/>
          </a:p>
        </p:txBody>
      </p:sp>
      <p:pic>
        <p:nvPicPr>
          <p:cNvPr id="5" name="Рисунок 4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1295400"/>
            <a:ext cx="2639913" cy="3733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05200" y="5486400"/>
            <a:ext cx="2451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Валентина Николаевна</a:t>
            </a:r>
          </a:p>
          <a:p>
            <a:r>
              <a:rPr lang="ru-RU" dirty="0" smtClean="0"/>
              <a:t>Терешкова</a:t>
            </a:r>
            <a:endParaRPr lang="ru-RU" dirty="0"/>
          </a:p>
        </p:txBody>
      </p:sp>
      <p:pic>
        <p:nvPicPr>
          <p:cNvPr id="7" name="Рисунок 6" descr="2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1295400"/>
            <a:ext cx="2745995" cy="3733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05600" y="5562600"/>
            <a:ext cx="2109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Герман Степанович</a:t>
            </a:r>
          </a:p>
          <a:p>
            <a:r>
              <a:rPr lang="ru-RU" dirty="0" smtClean="0"/>
              <a:t>Титов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ae0340c8039283b76e5c7822d9dc9810ba41db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533400"/>
            <a:ext cx="5181600" cy="304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86400" y="838200"/>
            <a:ext cx="1979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kovalyonok_vladimi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2438400"/>
            <a:ext cx="2968042" cy="441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0" y="11430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Владимир Михайлович Комаров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3962400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Алексей Леонов</a:t>
            </a:r>
            <a:endParaRPr lang="ru-RU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В необъятных просторах космоса вращается наша земля</a:t>
            </a:r>
            <a:endParaRPr lang="ru-RU" sz="2400" dirty="0"/>
          </a:p>
        </p:txBody>
      </p:sp>
      <p:pic>
        <p:nvPicPr>
          <p:cNvPr id="4" name="Рисунок 3" descr="1(14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66800"/>
            <a:ext cx="4343400" cy="3257550"/>
          </a:xfrm>
          <a:prstGeom prst="rect">
            <a:avLst/>
          </a:prstGeom>
        </p:spPr>
      </p:pic>
      <p:pic>
        <p:nvPicPr>
          <p:cNvPr id="5" name="Рисунок 4" descr="0(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3200400"/>
            <a:ext cx="4876800" cy="36576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96</TotalTime>
  <Words>203</Words>
  <Application>Microsoft Office PowerPoint</Application>
  <PresentationFormat>Экран (4:3)</PresentationFormat>
  <Paragraphs>41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«Путешествие в космос»</vt:lpstr>
      <vt:lpstr>Белка и Стрелка</vt:lpstr>
      <vt:lpstr>Гагарин Юрий Алексеевич первый космонавт</vt:lpstr>
      <vt:lpstr>Юрий Алексеевич в скафандре</vt:lpstr>
      <vt:lpstr>Ракета «Восход» на которой Юрий Гагарин полетел в космос</vt:lpstr>
      <vt:lpstr>Слайд 6</vt:lpstr>
      <vt:lpstr>Знаменитые космонавты</vt:lpstr>
      <vt:lpstr>Слайд 8</vt:lpstr>
      <vt:lpstr>В необъятных просторах космоса вращается наша земля</vt:lpstr>
      <vt:lpstr>Планет всего 9</vt:lpstr>
      <vt:lpstr>Астероиды и каменные глыбы</vt:lpstr>
      <vt:lpstr>Земля 3 от солнца планета</vt:lpstr>
      <vt:lpstr>Землю окружают слои воздуха, которые называются атмосферой.</vt:lpstr>
      <vt:lpstr>Наша планеты находится в постоянном движении: она вращается вокруг своей оси и вокруг Солнца.</vt:lpstr>
      <vt:lpstr>Звезды кажутся нам из далека светящимися огоньками, потому что они находятся очень далеко. На самом деле каждая звезда – это гигантски газовый шар, подобный нашему солнцу, который излучает тепло и свет.</vt:lpstr>
      <vt:lpstr>Созвездие – это узор из звезд , создающих какую-либо фигуру.</vt:lpstr>
      <vt:lpstr>Орбитальные станции, спутники</vt:lpstr>
      <vt:lpstr>Спасибо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«Путешествие в космос»</dc:title>
  <cp:lastModifiedBy>User</cp:lastModifiedBy>
  <cp:revision>12</cp:revision>
  <dcterms:modified xsi:type="dcterms:W3CDTF">2016-04-04T14:37:32Z</dcterms:modified>
</cp:coreProperties>
</file>