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66" r:id="rId6"/>
    <p:sldId id="260" r:id="rId7"/>
    <p:sldId id="267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D660E-8AFE-4CFE-9836-592183EBBA41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A2779-41FE-4522-81B9-6F3644249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omisly.ru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Золотая хохлома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один из ста­ринных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самобытных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русских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на­родных промыслов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на протяжении веков формирующий быт и жизнен­ный уклад целых поколений и явля­ющийся неотъемлемой частью рос­сийской культуры.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2779-41FE-4522-81B9-6F36442490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2779-41FE-4522-81B9-6F364424907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Символом хохломской росписи стала огненная жар-птица, укра­шенная яркими цветами. Столицей золотой хохломы по праву считается город Семенов, распо­ложенный в 80 километрах от Нижнего Новгорода.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2779-41FE-4522-81B9-6F364424907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Впоследс­твии, с появлением более дешевого олова, этот способ перешел и на посуду. Так, начиная с XVII века, на всю Россию славилась распис­ная деревянная посуда заволжских мастеров. «Парадная» посуда из­готавливалась по особым заказам небольшими партиями из разных пород дерева, разных форм и ху­дожественной отделки, и предна­значалась для дарения именитым гостям и иностранным послам.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2779-41FE-4522-81B9-6F364424907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настоящее время ЗАО «Хохломская роспись» стабильно работает и развивается, увеличивая объемы производства и продаж.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2779-41FE-4522-81B9-6F364424907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7708-07CE-4151-9ECF-14A5317987D5}" type="datetimeFigureOut">
              <a:rPr lang="ru-RU" smtClean="0"/>
              <a:pPr/>
              <a:t>05.04.2016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67EC-0E91-4236-AB4C-14DACB07A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romisly.ru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3.gstatic.com/images?q=tbn:ANd9GcRssahp_274ddl4IeGqKxgQL7Swta_bPZhOv2qncbPVPXepXZV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068960"/>
            <a:ext cx="2565648" cy="221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T7trly8XaR4Daw8EsNZk-k_7CmdAmulQLodWQa1ShumkoU19oSD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204864"/>
            <a:ext cx="403244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59832" y="3326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Золотая хохлома</a:t>
            </a:r>
            <a:r>
              <a:rPr lang="ru-RU" dirty="0"/>
              <a:t> — один из ста­ринных </a:t>
            </a:r>
            <a:r>
              <a:rPr lang="ru-RU" dirty="0" smtClean="0"/>
              <a:t>самобытных </a:t>
            </a:r>
            <a:r>
              <a:rPr lang="ru-RU" dirty="0" smtClean="0">
                <a:hlinkClick r:id="rId5"/>
              </a:rPr>
              <a:t>русских </a:t>
            </a:r>
            <a:r>
              <a:rPr lang="ru-RU" dirty="0">
                <a:hlinkClick r:id="rId5"/>
              </a:rPr>
              <a:t>на­родных промыслов</a:t>
            </a:r>
            <a:r>
              <a:rPr lang="ru-RU" dirty="0"/>
              <a:t>, на протяжении веков формирующий быт и жизнен­ный уклад целых поколений и явля­ющийся неотъемлемой частью рос­сийской культуры.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romisly.ru/files/u1/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060848"/>
            <a:ext cx="362902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0.gstatic.com/images?q=tbn:ANd9GcQEjAqrjDH7JvJP9D49Wk6dWzpMp7bLSujsBGP6xwABJeOeAJ0ND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40968"/>
            <a:ext cx="2664296" cy="227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1.gstatic.com/images?q=tbn:ANd9GcT9W31QJ9Zh-TryEbxxLdvL9gZkaVc0gJH_AJprVyIE_HZaguC5k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60648"/>
            <a:ext cx="27363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63888" y="476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Особенностью хохломского промысла является изготовление золоченой деревянной посуды без применения дра­гоценного металла и своеобраз­ная растительно-травная роспись.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3.gstatic.com/images?q=tbn:ANd9GcT6XR5TB3RIh93ZIv2NJZ72pycXYwX9fW64eG3vXwmuMPeZDWS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717032"/>
            <a:ext cx="32670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3.gstatic.com/images?q=tbn:ANd9GcRljPTkmvl2E4Tnh6tEIKzzWYZpOWmblwUZWhq0xhKvViy64ks1PQ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340768"/>
            <a:ext cx="17430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0.gstatic.com/images?q=tbn:ANd9GcTPunTzoSxftmzx_rf0xcYOqWgritUZP_SaD-B5pU8sDYvCNVf-hw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852936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63888" y="4766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Хохломской промысел насчитывает более трёх столетий. Он зародился в нижегородском Заволжье и пошел от иконописи. Это было время обширного заселения нижегородских земель разным людом, сре­ди которого были «старооб­рядцы» - противники церковных реформ Патриарха Никона.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1.gstatic.com/images?q=tbn:ANd9GcQtfDc66IcOXprB005_ky6gjE82ZQ4a-iE3cGJvylU0VH2pFD_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429000"/>
            <a:ext cx="2391147" cy="290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3.gstatic.com/images?q=tbn:ANd9GcSDrr4BVpcicYWEO1d_jU5CK2JiOudAh3IzYq624AP5KhCWZA2i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628800"/>
            <a:ext cx="2952328" cy="233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0.gstatic.com/images?q=tbn:ANd9GcQAlkTQZWoeVOQeyiZs3V5c9yylM_-2G5EtPe--l45LRkaE-RYv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980728"/>
            <a:ext cx="27687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4005064"/>
            <a:ext cx="4283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Символом хохломской росписи стала огненная жар-птица, укра­шенная яркими цветами. Столицей золотой хохломы по праву считается город Семенов, распо­ложенный в 80 километрах от Нижнего Новгорода.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356992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Они знали секрет золочения икон при помощи серебряного ме­талла и льняного масла - олифы. Деревянные иконы покрывали слоем серебра, растертого в порошок, после чего оли­фили, затем ставили в печь. После закалки икона приобретала новый золотистый цвет. Впоследс­твии, с появлением более дешевого олова, этот способ перешел и на посуду.</a:t>
            </a:r>
            <a:endParaRPr lang="ru-RU" dirty="0"/>
          </a:p>
        </p:txBody>
      </p:sp>
      <p:pic>
        <p:nvPicPr>
          <p:cNvPr id="5" name="Рисунок 4" descr="Золотая хохлома в Семенов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348880"/>
            <a:ext cx="244827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Золотая хохлома икон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88640"/>
            <a:ext cx="244827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2.gstatic.com/images?q=tbn:ANd9GcQBCGx7_8-qiJQ25xjaVRsgGHbhYLUq4ipEyjivggqNnU8PVNC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ifeglobe.net/x/entry/0/133254238230609350057252_www.nevseoboi.com.ua-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5940425" cy="371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1.gstatic.com/images?q=tbn:ANd9GcT5dItHdZGk8zLL3nh_J-BpsrLaRZySIm757MuFa8BtCFGf8UA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73016"/>
            <a:ext cx="388843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TtkPTwGbsQGc1w0S6VQV-CY6xakaODLMDFxWlxY_ps5EyEij6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20688"/>
            <a:ext cx="273595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47667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mtClean="0"/>
              <a:t>Впоследствии</a:t>
            </a:r>
            <a:r>
              <a:rPr lang="ru-RU" dirty="0" smtClean="0"/>
              <a:t>, с появлением более дешевого олова, этот способ перешел и на посуду. Так, начиная с XVII века, на всю Россию славилась распис­ная деревянная посуда заволжских мастеров. «Парадная» посуда из­готавливалась по особым заказам небольшими партиями из разных пород дерева, разных форм и ху­дожественной отделки, и предна­значалась для дарения именитым гостям и иностранным послам.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2.gstatic.com/images?q=tbn:ANd9GcRCTB7tsZHP5FvG_uH-otuI6Iyb1IIdNV_T8hnB6N-7BbF1Enh_6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708920"/>
            <a:ext cx="2362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RyAaMhnz0rOkRW4tpBjlrAhfpXdWRCT9LYyvXaqGzRzcDtEUD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988840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2.gstatic.com/images?q=tbn:ANd9GcTjW0G1sDHn4xzC2ogkjQOlXd4hMUSP6GVnZP-lH12K1dZYVqE90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404664"/>
            <a:ext cx="21240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03648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настоящее время ЗАО «Хохломская роспись» стабильно работает и развивается, увеличивая объемы производства и продаж.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343</Words>
  <Application>Microsoft Office PowerPoint</Application>
  <PresentationFormat>Экран (4:3)</PresentationFormat>
  <Paragraphs>16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2016-02-07T15:44:22Z</dcterms:created>
  <dcterms:modified xsi:type="dcterms:W3CDTF">2016-04-05T02:16:50Z</dcterms:modified>
</cp:coreProperties>
</file>