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0" r:id="rId4"/>
    <p:sldId id="262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4809-B9D4-4679-B3EE-7DDD2869CAB1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0196-0B9A-4BD9-B7D9-AB43763A3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err="1" smtClean="0"/>
              <a:t>Кисляк</a:t>
            </a:r>
            <a:r>
              <a:rPr lang="ru-RU" sz="1600" b="1" dirty="0" smtClean="0"/>
              <a:t> Надежда Васильевна – воспитатель  Казанского детского сада « Ёлочка»</a:t>
            </a:r>
            <a:endParaRPr lang="ru-RU" sz="1600" b="1" dirty="0"/>
          </a:p>
        </p:txBody>
      </p:sp>
      <p:pic>
        <p:nvPicPr>
          <p:cNvPr id="1026" name="Picture 2" descr="C:\Users\1\Desktop\DSC03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3 – Марта группа « Звёздочки» поздравила своих любимых мам, бабушек с Праздником 8 – Марта. </a:t>
            </a:r>
            <a:endParaRPr lang="ru-RU" sz="900" dirty="0"/>
          </a:p>
        </p:txBody>
      </p:sp>
      <p:pic>
        <p:nvPicPr>
          <p:cNvPr id="5122" name="Picture 2" descr="C:\Users\1\Desktop\DSC03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Мамы , бабушки приняли активное участие в конкурсах.</a:t>
            </a:r>
            <a:endParaRPr lang="ru-RU" sz="1800" dirty="0"/>
          </a:p>
        </p:txBody>
      </p:sp>
      <p:pic>
        <p:nvPicPr>
          <p:cNvPr id="3074" name="Picture 2" descr="C:\Users\1\Desktop\DSC033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1\Desktop\DSC03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Малыши подарили подарки своим любимым мамам и бабушкам, сделанные своими руками. Всем было весело и радостно на нашем празднике весны.</a:t>
            </a:r>
            <a:endParaRPr lang="ru-RU" sz="1800" dirty="0"/>
          </a:p>
        </p:txBody>
      </p:sp>
      <p:pic>
        <p:nvPicPr>
          <p:cNvPr id="4098" name="Picture 2" descr="C:\Users\1\Desktop\DSC03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 – Апреля группа  « Звёздочки» и весь детский сад праздновали праздник – День смеха. Вместе с весёлыми клоунами.</a:t>
            </a:r>
            <a:endParaRPr lang="ru-RU" sz="1800" dirty="0"/>
          </a:p>
        </p:txBody>
      </p:sp>
      <p:pic>
        <p:nvPicPr>
          <p:cNvPr id="2050" name="Picture 2" descr="C:\Users\1\Desktop\DSC033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1\Desktop\DSC03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празднике смеха никто не скучал, всем было весело.</a:t>
            </a:r>
            <a:endParaRPr lang="ru-RU" sz="1800" dirty="0"/>
          </a:p>
        </p:txBody>
      </p:sp>
      <p:pic>
        <p:nvPicPr>
          <p:cNvPr id="3074" name="Picture 2" descr="C:\Users\1\Desktop\DSC033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1\Desktop\DSC03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95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Кисляк Надежда Васильевна – воспитатель  Казанского детского сада « Ёлочка»</vt:lpstr>
      <vt:lpstr>3 – Марта группа « Звёздочки» поздравила своих любимых мам, бабушек с Праздником 8 – Марта. </vt:lpstr>
      <vt:lpstr>Мамы , бабушки приняли активное участие в конкурсах.</vt:lpstr>
      <vt:lpstr>Малыши подарили подарки своим любимым мамам и бабушкам, сделанные своими руками. Всем было весело и радостно на нашем празднике весны.</vt:lpstr>
      <vt:lpstr>1 – Апреля группа  « Звёздочки» и весь детский сад праздновали праздник – День смеха. Вместе с весёлыми клоунами.</vt:lpstr>
      <vt:lpstr>На празднике смеха никто не скучал, всем было весело.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 Марта в группа « Звёздочки» поздравила своих любимых мам, бабушек с Международным женским</dc:title>
  <dc:creator>1</dc:creator>
  <cp:lastModifiedBy>1</cp:lastModifiedBy>
  <cp:revision>7</cp:revision>
  <dcterms:created xsi:type="dcterms:W3CDTF">2016-04-01T18:43:36Z</dcterms:created>
  <dcterms:modified xsi:type="dcterms:W3CDTF">2016-04-01T19:32:39Z</dcterms:modified>
</cp:coreProperties>
</file>