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96FF7-09AE-4C3A-975B-2797F8C6724A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858A3-9C1E-430B-8158-4CBCB1357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E8064-C1A4-4206-9104-8EF175D620E8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2B7BB-BC95-4443-91D8-B44983994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7794-53FA-4A44-9245-B41861545E9E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B5C16-8B96-4A0B-B5B2-F195CDF87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657A-D25A-469F-90DF-7C711526BA5A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772A8-ABF0-48BF-8B37-CB83E25D4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6C516-EE5C-48BA-84D5-6193DF83DAFF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5C46F-C811-404D-8D1A-C9E75F4D1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8FAA-0568-4051-8CFC-7F798E9CDA16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5F902-2F40-4965-8E20-480BF30595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BEE3C-56AB-454C-A2E5-BAF81F570678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12542-40AF-43AD-B92B-CD6C599B7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B464-A507-49C5-B611-A19E87CAF116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702D-864D-40A8-A21B-87ABBC42E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DCDE5-D8ED-4277-BE53-AB64C32B9FC7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001F1-85A3-4F86-9B08-9CAB9D651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CB5FE-4BEE-4F89-A787-55D4A040BDA9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F5FFD-FA65-446B-BF2F-6E514AA34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FE46-8CA4-49AF-925D-90FE5C422772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71A1-7654-4556-A000-3A7EE3266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FBD891-2002-41C2-8AD2-F242C1206FD1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B51AF-94B8-4384-BED4-D2D00A29A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37" r:id="rId4"/>
    <p:sldLayoutId id="2147483743" r:id="rId5"/>
    <p:sldLayoutId id="2147483738" r:id="rId6"/>
    <p:sldLayoutId id="2147483744" r:id="rId7"/>
    <p:sldLayoutId id="2147483745" r:id="rId8"/>
    <p:sldLayoutId id="2147483746" r:id="rId9"/>
    <p:sldLayoutId id="2147483739" r:id="rId10"/>
    <p:sldLayoutId id="2147483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501008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Центра науки и экспериментирования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300663"/>
            <a:ext cx="84582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Воспитатель Анисимова Наталья Александровна </a:t>
            </a:r>
            <a:endParaRPr lang="ru-RU" dirty="0"/>
          </a:p>
        </p:txBody>
      </p:sp>
      <p:pic>
        <p:nvPicPr>
          <p:cNvPr id="4" name="Рисунок 3" descr="IMG_7841.jpg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32656"/>
            <a:ext cx="4858511" cy="3230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900113" y="1052513"/>
            <a:ext cx="1765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водой </a:t>
            </a:r>
          </a:p>
        </p:txBody>
      </p:sp>
      <p:pic>
        <p:nvPicPr>
          <p:cNvPr id="3" name="Рисунок 2" descr="IMG_77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931" y="260648"/>
            <a:ext cx="3355947" cy="5033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Содержимое 6" descr="IMG_78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339752" y="1864458"/>
            <a:ext cx="3335400" cy="4986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68313" y="333375"/>
            <a:ext cx="4572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работают с лупой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>
              <a:latin typeface="Franklin Gothic Book"/>
            </a:endParaRPr>
          </a:p>
        </p:txBody>
      </p:sp>
      <p:pic>
        <p:nvPicPr>
          <p:cNvPr id="3" name="Содержимое 10" descr="IMG_78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16500"/>
            <a:ext cx="3645625" cy="5450210"/>
          </a:xfrm>
          <a:prstGeom prst="rect">
            <a:avLst/>
          </a:prstGeom>
          <a:effectLst>
            <a:softEdge rad="112500"/>
          </a:effectLst>
        </p:spPr>
      </p:pic>
      <p:pic>
        <p:nvPicPr>
          <p:cNvPr id="4" name="Рисунок 3" descr="IMG_78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916295"/>
            <a:ext cx="3549714" cy="53068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323850" y="333375"/>
            <a:ext cx="4545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работают с микроскопом: исследуют кору…</a:t>
            </a:r>
            <a:endParaRPr lang="ru-RU">
              <a:latin typeface="Franklin Gothic Book"/>
            </a:endParaRPr>
          </a:p>
        </p:txBody>
      </p:sp>
      <p:pic>
        <p:nvPicPr>
          <p:cNvPr id="3" name="Picture 5" descr="C:\Users\1\Desktop\Для Анны Евгеньевны\1111\IMG_787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23529" y="702840"/>
            <a:ext cx="4057704" cy="2901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5219700" y="2636838"/>
            <a:ext cx="2884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изучают поверхность зерна</a:t>
            </a:r>
          </a:p>
        </p:txBody>
      </p:sp>
      <p:pic>
        <p:nvPicPr>
          <p:cNvPr id="5" name="Содержимое 6" descr="IMG_77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283969" y="3505525"/>
            <a:ext cx="4534288" cy="30153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2843213" y="692150"/>
            <a:ext cx="3868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заполняют научную тетрадь</a:t>
            </a:r>
            <a:endParaRPr lang="ru-RU" sz="2400">
              <a:latin typeface="Franklin Gothic Book"/>
            </a:endParaRPr>
          </a:p>
        </p:txBody>
      </p:sp>
      <p:pic>
        <p:nvPicPr>
          <p:cNvPr id="3" name="Picture 4" descr="C:\Users\1\Desktop\Для Анны Евгеньевны\1111\IMG_7875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915816" y="1277560"/>
            <a:ext cx="3520022" cy="5262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611188" y="333375"/>
            <a:ext cx="4572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 регулярно пополняется развивающими и дидактическими играми, наглядно-дидактическими пособиями, экологическими альбомами с иллюстрациями.</a:t>
            </a:r>
          </a:p>
        </p:txBody>
      </p:sp>
      <p:pic>
        <p:nvPicPr>
          <p:cNvPr id="23555" name="Picture 2" descr="C:\Users\1\Desktop\Для Анны Евгеньевны\экспериментирование  18 09 15\IMG_850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0960" y="1779588"/>
            <a:ext cx="4241530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C:\Users\1\Desktop\Для Анны Евгеньевны\1111\IMG_7703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643438" y="3503776"/>
            <a:ext cx="4322762" cy="287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целью развития у детей элементарных естественно - научных и биологических представлений в группе организован «Центр науки и экспериментирования».</a:t>
            </a:r>
            <a:endParaRPr lang="ru-RU" sz="2000" dirty="0"/>
          </a:p>
        </p:txBody>
      </p:sp>
      <p:pic>
        <p:nvPicPr>
          <p:cNvPr id="11267" name="Picture 3" descr="C:\Users\1\Desktop\Для Анны Евгеньевны\экспериментирование  18 09 15\IMG_85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8313" y="1491286"/>
            <a:ext cx="3379787" cy="4512015"/>
          </a:xfrm>
        </p:spPr>
      </p:pic>
      <p:pic>
        <p:nvPicPr>
          <p:cNvPr id="11268" name="Picture 4" descr="C:\Users\1\Desktop\Для Анны Евгеньевны\IMG_9818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67175" y="1921177"/>
            <a:ext cx="4883150" cy="363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Организованная познавательная и игровая деятельность в данном центре позволяет  решать следующие задачи: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684213" y="1700213"/>
            <a:ext cx="7991475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развивать интересы детей, любознательность и познавательную мотивации; 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познавательные действия (умение устанавливать причинно-следственные связи, делать выводы, умозаключения);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навыки опытной, экспериментальной и исследовательской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первичные представления об объектах окружающего мира, о свойствах и отношениях окружающего мира, воспитывать бережное отношение ко всему живому;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развивать экологическую культуру;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готовность к совместной деятельности со сверстниками и взрослыми;</a:t>
            </a:r>
          </a:p>
          <a:p>
            <a:pPr>
              <a:buFont typeface="Arial" pitchFamily="34" charset="0"/>
              <a:buChar char="•"/>
            </a:pPr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развивать  и поддерживать самостоятельность  и инициативность.</a:t>
            </a:r>
            <a:r>
              <a:rPr lang="ru-RU" sz="2000">
                <a:latin typeface="Franklin Gothic Book"/>
              </a:rPr>
              <a:t> 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Центр включает в себя:</a:t>
            </a:r>
            <a:endParaRPr lang="ru-RU" dirty="0"/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684213" y="1268413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Библиотеку (научную и экологическую литературу)</a:t>
            </a:r>
          </a:p>
        </p:txBody>
      </p:sp>
      <p:pic>
        <p:nvPicPr>
          <p:cNvPr id="13316" name="Picture 2" descr="C:\Users\1\Desktop\Для Анны Евгеньевны\экспериментирование  18 09 15\IMG_85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374" y="1920875"/>
            <a:ext cx="4677265" cy="348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3" descr="C:\Users\1\Desktop\Для Анны Евгеньевны\1111\IMG_7880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435600" y="1821259"/>
            <a:ext cx="3024188" cy="453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Детскую лабораторию «Почемучки»</a:t>
            </a:r>
            <a:r>
              <a:rPr lang="ru-RU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4339" name="Picture 2" descr="C:\Users\1\Desktop\Для Анны Евгеньевны\1111\IMG_7705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371" y="1347788"/>
            <a:ext cx="7963759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68313" y="692150"/>
            <a:ext cx="43195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детской лаборатории имеется все необходимое для проведения опытов, наблюдения, экспериментирования и исследования: колбы, лупы, микроскопы… </a:t>
            </a:r>
          </a:p>
        </p:txBody>
      </p:sp>
      <p:pic>
        <p:nvPicPr>
          <p:cNvPr id="15363" name="Picture 3" descr="C:\Users\1\Desktop\Для Анны Евгеньевны\1111\IMG_773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72359" y="344488"/>
            <a:ext cx="4071220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539750" y="549275"/>
            <a:ext cx="468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различный материал для рассматривания</a:t>
            </a:r>
            <a:endParaRPr lang="ru-RU" sz="2000">
              <a:latin typeface="Franklin Gothic Book"/>
            </a:endParaRPr>
          </a:p>
        </p:txBody>
      </p:sp>
      <p:pic>
        <p:nvPicPr>
          <p:cNvPr id="16387" name="Picture 4" descr="C:\Users\1\Desktop\Для Анны Евгеньевны\IMG_9817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143375" y="908431"/>
            <a:ext cx="4708525" cy="339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C:\Users\1\Desktop\Для Анны Евгеньевны\IMG_9815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1648" y="4062413"/>
            <a:ext cx="3814703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68313" y="404813"/>
            <a:ext cx="4225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Мини-экосистема «биокупол» </a:t>
            </a:r>
          </a:p>
        </p:txBody>
      </p:sp>
      <p:pic>
        <p:nvPicPr>
          <p:cNvPr id="3" name="Picture 5" descr="C:\Users\1\Desktop\Для Анны Евгеньевны\экспериментирование  18 09 15\IMG_8505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3" y="912510"/>
            <a:ext cx="3960438" cy="2950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C:\Users\1\Desktop\Для Анны Евгеньевны\1111\IMG_7701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355976" y="3576836"/>
            <a:ext cx="4583912" cy="3048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Юные исследователи ставят опыты…</a:t>
            </a:r>
            <a:endParaRPr lang="ru-RU" dirty="0"/>
          </a:p>
        </p:txBody>
      </p:sp>
      <p:pic>
        <p:nvPicPr>
          <p:cNvPr id="3" name="Picture 2" descr="C:\Users\1\Desktop\Для Анны Евгеньевны\1111\IMG_777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93620"/>
            <a:ext cx="4904508" cy="3261498"/>
          </a:xfrm>
          <a:prstGeom prst="rect">
            <a:avLst/>
          </a:prstGeom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205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Презентация Центра науки и экспериментирования  </vt:lpstr>
      <vt:lpstr>С целью развития у детей элементарных естественно - научных и биологических представлений в группе организован «Центр науки и экспериментирования».</vt:lpstr>
      <vt:lpstr>Организованная познавательная и игровая деятельность в данном центре позволяет  решать следующие задачи:  </vt:lpstr>
      <vt:lpstr>         Центр включает в себя:</vt:lpstr>
      <vt:lpstr>Детскую лабораторию «Почемучки» </vt:lpstr>
      <vt:lpstr>Слайд 6</vt:lpstr>
      <vt:lpstr>Слайд 7</vt:lpstr>
      <vt:lpstr>Слайд 8</vt:lpstr>
      <vt:lpstr>Юные исследователи ставят опыты…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Центра науки и экспериментирования</dc:title>
  <dc:creator>User</dc:creator>
  <cp:lastModifiedBy>User</cp:lastModifiedBy>
  <cp:revision>5</cp:revision>
  <dcterms:created xsi:type="dcterms:W3CDTF">2016-04-04T23:52:53Z</dcterms:created>
  <dcterms:modified xsi:type="dcterms:W3CDTF">2016-04-05T04:14:04Z</dcterms:modified>
</cp:coreProperties>
</file>