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A0AB4E8-2602-4CC4-80B9-9F9B786400C7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4FFF0B8-C9C5-470A-99EB-F550B78F5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785786" y="1714487"/>
            <a:ext cx="810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Сухопутный    транспорт   Санкт- Петербурга.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7" y="142852"/>
            <a:ext cx="8286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с приоритетным осуществлением деятельности по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физическому развитию детей Калининского района Санкт-Петербурга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3571876"/>
            <a:ext cx="335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:  Мочалова О.П.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 высшей  категории.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5929330"/>
            <a:ext cx="240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 2016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Санкт-Петербург</a:t>
            </a:r>
            <a:endParaRPr lang="ru-RU" dirty="0"/>
          </a:p>
        </p:txBody>
      </p:sp>
      <p:pic>
        <p:nvPicPr>
          <p:cNvPr id="7" name="Рисунок 6" descr="main16216936_d596a1185de9dab3d84e0c7f0a2cb4c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357430"/>
            <a:ext cx="5572164" cy="3157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278b1_659529d9_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5500726" cy="3572249"/>
          </a:xfrm>
          <a:prstGeom prst="rect">
            <a:avLst/>
          </a:prstGeom>
        </p:spPr>
      </p:pic>
      <p:pic>
        <p:nvPicPr>
          <p:cNvPr id="5" name="Рисунок 4" descr="17b34ba6-411a-42c5-908e-0b02b163defa_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9000" y="2643182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skovskie-vorot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3000372"/>
            <a:ext cx="5429256" cy="3619504"/>
          </a:xfrm>
          <a:prstGeom prst="rect">
            <a:avLst/>
          </a:prstGeom>
        </p:spPr>
      </p:pic>
      <p:pic>
        <p:nvPicPr>
          <p:cNvPr id="6" name="Рисунок 5" descr="79bec692b585a707b6b92e8cbddcbdb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52"/>
            <a:ext cx="5286412" cy="37316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de3b6e0450236aead4ccc494472c8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73496" y="2893212"/>
            <a:ext cx="5970504" cy="3964788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42852"/>
            <a:ext cx="4897016" cy="3388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79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09936" y="3357562"/>
            <a:ext cx="5834063" cy="3500438"/>
          </a:xfrm>
          <a:prstGeom prst="rect">
            <a:avLst/>
          </a:prstGeom>
        </p:spPr>
      </p:pic>
      <p:pic>
        <p:nvPicPr>
          <p:cNvPr id="6" name="Рисунок 5" descr="96tuysr36g2rvgh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4929190" cy="35835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207008" cy="4059839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074" y="3500438"/>
            <a:ext cx="518108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53746083234_1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4643470" cy="3482603"/>
          </a:xfrm>
          <a:prstGeom prst="rect">
            <a:avLst/>
          </a:prstGeom>
        </p:spPr>
      </p:pic>
      <p:pic>
        <p:nvPicPr>
          <p:cNvPr id="6" name="Рисунок 5" descr="7857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9539" y="3000372"/>
            <a:ext cx="5073378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717b7aa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14678" y="2285992"/>
            <a:ext cx="5753100" cy="4314825"/>
          </a:xfrm>
          <a:prstGeom prst="rect">
            <a:avLst/>
          </a:prstGeom>
        </p:spPr>
      </p:pic>
      <p:pic>
        <p:nvPicPr>
          <p:cNvPr id="5" name="Рисунок 4" descr="конка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42852"/>
            <a:ext cx="4571999" cy="29825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l_omn_Duk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1" y="214290"/>
            <a:ext cx="4921791" cy="3214710"/>
          </a:xfrm>
          <a:prstGeom prst="rect">
            <a:avLst/>
          </a:prstGeom>
        </p:spPr>
      </p:pic>
      <p:pic>
        <p:nvPicPr>
          <p:cNvPr id="6" name="Рисунок 5" descr="img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2500306"/>
            <a:ext cx="60960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214554"/>
            <a:ext cx="8030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Image-1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5" y="357166"/>
            <a:ext cx="8429683" cy="6322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67868"/>
            <a:ext cx="8429684" cy="6322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5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Транспорт  который ездит под  землёй  называется –подземным.</a:t>
            </a:r>
          </a:p>
          <a:p>
            <a:r>
              <a:rPr lang="ru-RU" dirty="0" smtClean="0"/>
              <a:t>К нему относится метро.</a:t>
            </a:r>
            <a:endParaRPr lang="ru-RU" dirty="0"/>
          </a:p>
        </p:txBody>
      </p:sp>
      <p:pic>
        <p:nvPicPr>
          <p:cNvPr id="3" name="Рисунок 2" descr="mm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928670"/>
            <a:ext cx="7072362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45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Сухопутный  транспорт  нужен  для перевозки  людей  и грузов.</a:t>
            </a:r>
            <a:endParaRPr lang="ru-RU" dirty="0"/>
          </a:p>
        </p:txBody>
      </p:sp>
      <p:pic>
        <p:nvPicPr>
          <p:cNvPr id="4" name="Рисунок 3" descr="V-Moskve-nachalos-vnedrenie-n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8024" y="1000109"/>
            <a:ext cx="5595976" cy="3571900"/>
          </a:xfrm>
          <a:prstGeom prst="rect">
            <a:avLst/>
          </a:prstGeom>
        </p:spPr>
      </p:pic>
      <p:pic>
        <p:nvPicPr>
          <p:cNvPr id="5" name="Рисунок 4" descr="30288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071810"/>
            <a:ext cx="5114614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42852"/>
            <a:ext cx="822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 пассажирского     сухопутного  транспорта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642918"/>
            <a:ext cx="921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нему относятся:  автобус , троллейбус , трамвай ,такси ,  метро ,поезд .</a:t>
            </a:r>
            <a:endParaRPr lang="ru-RU" dirty="0"/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214422"/>
            <a:ext cx="8215338" cy="53100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80" y="214290"/>
            <a:ext cx="4857720" cy="3240099"/>
          </a:xfrm>
          <a:prstGeom prst="rect">
            <a:avLst/>
          </a:prstGeom>
        </p:spPr>
      </p:pic>
      <p:pic>
        <p:nvPicPr>
          <p:cNvPr id="3" name="Рисунок 2" descr="0020-007-Novyj-vid-passazhirskogo-transportaNADZEMNYJ-EKS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285992"/>
            <a:ext cx="5796841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1429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 грузового  транспорта 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710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нему относится : самосвал ,грузовик ,  муковоз ,бензовоз,</a:t>
            </a:r>
          </a:p>
          <a:p>
            <a:r>
              <a:rPr lang="ru-RU" dirty="0" smtClean="0"/>
              <a:t>цементовоз ,товарный поезд и др.</a:t>
            </a:r>
            <a:endParaRPr lang="ru-RU" dirty="0"/>
          </a:p>
        </p:txBody>
      </p:sp>
      <p:pic>
        <p:nvPicPr>
          <p:cNvPr id="6" name="Рисунок 5" descr="38012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571612"/>
            <a:ext cx="4024314" cy="3018236"/>
          </a:xfrm>
          <a:prstGeom prst="rect">
            <a:avLst/>
          </a:prstGeom>
        </p:spPr>
      </p:pic>
      <p:pic>
        <p:nvPicPr>
          <p:cNvPr id="8" name="Рисунок 7" descr="v4nRZ97AtJ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55960" y="3500438"/>
            <a:ext cx="558804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5668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Транспорт  Санкт-Петербурга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9286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Раньше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9286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Сейчас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b92f87a3b1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736"/>
            <a:ext cx="4267200" cy="3048000"/>
          </a:xfrm>
          <a:prstGeom prst="rect">
            <a:avLst/>
          </a:prstGeom>
        </p:spPr>
      </p:pic>
      <p:pic>
        <p:nvPicPr>
          <p:cNvPr id="8" name="Рисунок 7" descr="0_4210d_392da564_X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13065" y="1428736"/>
            <a:ext cx="4655771" cy="30718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344</TotalTime>
  <Words>109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Olga_M</dc:creator>
  <cp:lastModifiedBy>Olga_M</cp:lastModifiedBy>
  <cp:revision>54</cp:revision>
  <dcterms:created xsi:type="dcterms:W3CDTF">2016-02-26T19:04:27Z</dcterms:created>
  <dcterms:modified xsi:type="dcterms:W3CDTF">2016-04-03T06:27:18Z</dcterms:modified>
</cp:coreProperties>
</file>