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6" r:id="rId4"/>
    <p:sldId id="265" r:id="rId5"/>
    <p:sldId id="268" r:id="rId6"/>
    <p:sldId id="267" r:id="rId7"/>
    <p:sldId id="269" r:id="rId8"/>
    <p:sldId id="270" r:id="rId9"/>
    <p:sldId id="291" r:id="rId10"/>
    <p:sldId id="271" r:id="rId11"/>
    <p:sldId id="273" r:id="rId12"/>
    <p:sldId id="290" r:id="rId13"/>
    <p:sldId id="289" r:id="rId14"/>
    <p:sldId id="272" r:id="rId15"/>
    <p:sldId id="274" r:id="rId16"/>
    <p:sldId id="275" r:id="rId17"/>
    <p:sldId id="277" r:id="rId18"/>
    <p:sldId id="278" r:id="rId19"/>
    <p:sldId id="279" r:id="rId20"/>
    <p:sldId id="282" r:id="rId21"/>
    <p:sldId id="283" r:id="rId22"/>
    <p:sldId id="276" r:id="rId23"/>
    <p:sldId id="285" r:id="rId24"/>
    <p:sldId id="287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3" d="100"/>
          <a:sy n="63" d="100"/>
        </p:scale>
        <p:origin x="-63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80F2-5C1D-4642-9E5A-2F01DEEBC71F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AFAD-85E3-4645-9612-134F8E77B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80F2-5C1D-4642-9E5A-2F01DEEBC71F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AFAD-85E3-4645-9612-134F8E77B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80F2-5C1D-4642-9E5A-2F01DEEBC71F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AFAD-85E3-4645-9612-134F8E77B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80F2-5C1D-4642-9E5A-2F01DEEBC71F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AFAD-85E3-4645-9612-134F8E77B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80F2-5C1D-4642-9E5A-2F01DEEBC71F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AFAD-85E3-4645-9612-134F8E77B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80F2-5C1D-4642-9E5A-2F01DEEBC71F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AFAD-85E3-4645-9612-134F8E77B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80F2-5C1D-4642-9E5A-2F01DEEBC71F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AFAD-85E3-4645-9612-134F8E77B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80F2-5C1D-4642-9E5A-2F01DEEBC71F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AFAD-85E3-4645-9612-134F8E77B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80F2-5C1D-4642-9E5A-2F01DEEBC71F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AFAD-85E3-4645-9612-134F8E77B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80F2-5C1D-4642-9E5A-2F01DEEBC71F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AFAD-85E3-4645-9612-134F8E77B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80F2-5C1D-4642-9E5A-2F01DEEBC71F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AFAD-85E3-4645-9612-134F8E77B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580F2-5C1D-4642-9E5A-2F01DEEBC71F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AFAD-85E3-4645-9612-134F8E77B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0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png"/><Relationship Id="rId7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7.jpe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4.png"/><Relationship Id="rId7" Type="http://schemas.openxmlformats.org/officeDocument/2006/relationships/image" Target="../media/image6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5.jpeg"/><Relationship Id="rId9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4.png"/><Relationship Id="rId7" Type="http://schemas.openxmlformats.org/officeDocument/2006/relationships/image" Target="../media/image7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86000" y="0"/>
            <a:ext cx="6429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Муниципальное казенное дошкольное образовательное учреждение «Подгоренский детский сад №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» </a:t>
            </a:r>
          </a:p>
          <a:p>
            <a:pPr algn="ctr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Подгоренского  муниципального района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 Воронежской области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429264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Руководитель акции:  </a:t>
            </a: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воспитатель ВКК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Романько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 Елена Николаевна.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                   </a:t>
            </a: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                                                    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2016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г.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0" y="571480"/>
            <a:ext cx="3357586" cy="3357586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Экологическая 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«Скворушка»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143380"/>
            <a:ext cx="3000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Участники акции: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дети (4 – 5лет) средней группы и их родители </a:t>
            </a:r>
          </a:p>
          <a:p>
            <a:pPr algn="ctr" eaLnBrk="0" hangingPunct="0"/>
            <a:r>
              <a:rPr lang="ru-RU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(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15детей и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MS Gothic"/>
              </a:rPr>
              <a:t>6 родителей) 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MS Gothic"/>
              <a:cs typeface="MS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0" y="0"/>
            <a:ext cx="9144000" cy="102711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" name="Прямоугольник 20"/>
          <p:cNvSpPr/>
          <p:nvPr/>
        </p:nvSpPr>
        <p:spPr>
          <a:xfrm>
            <a:off x="0" y="100010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 акции  приняли участие 6 семей. Ими были  сделаны 6  скворечников. папы и дедушки наших воспитанников проявили большую любовь к пернатым, сооружая для них добротные, красивые и привлекательные скворечники.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8" descr="C:\Documents and Settings\Admin\Рабочий стол\Моя работа\Средняя группа весь год\скворушка\P10107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2643182"/>
            <a:ext cx="2943220" cy="367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0" y="3143248"/>
            <a:ext cx="50720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ТЕБЯ Я ГОРЕВАЛ,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ДУМАЛ, ТЫ СОВСЕМ ПРОПАЛ.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ОСЕНЬЮ, СРЕДЬ ЛИСТЬЕВ КРАСНЫХ,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ВСПОМИНАЛ ТЕБЯ Я ЧАСТО.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ЗИМОЙ, КОГДА ПУРГА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ПРИНЕСЛА В НАШ КРАЙ СНЕГА,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ИЗ ТОНЕНЬКИХ ДОЩЕЧЕК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СМАСТЕРИЛ ТЕБЕ СКВОРЕЧНИК.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0" y="0"/>
            <a:ext cx="9144000" cy="102711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857232"/>
            <a:ext cx="1226402" cy="11430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8" name="Picture 4" descr="скворец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7643834" y="857232"/>
            <a:ext cx="1202491" cy="129712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sp>
        <p:nvSpPr>
          <p:cNvPr id="19" name="TextBox 18"/>
          <p:cNvSpPr txBox="1"/>
          <p:nvPr/>
        </p:nvSpPr>
        <p:spPr>
          <a:xfrm>
            <a:off x="642910" y="714356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Провели мастер-класс по изготовлению скворечника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2000240"/>
            <a:ext cx="4024308" cy="301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2643182"/>
            <a:ext cx="3998380" cy="299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0" y="0"/>
            <a:ext cx="9144000" cy="102711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0856" y="714356"/>
            <a:ext cx="1226402" cy="11430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8" name="Picture 4" descr="скворец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7715272" y="1142984"/>
            <a:ext cx="1202491" cy="129712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1928802"/>
            <a:ext cx="4071966" cy="305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3438" y="2714620"/>
            <a:ext cx="3878339" cy="30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1142976" y="928671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«Мы должны сделать всё, чтобы пернатые друзья постоянно чувствовали нашу заботу.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6215082"/>
            <a:ext cx="9144000" cy="642918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285720" y="0"/>
            <a:ext cx="8858280" cy="78579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4" descr="скворец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4282" y="4500570"/>
            <a:ext cx="1226402" cy="11430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sp>
        <p:nvSpPr>
          <p:cNvPr id="21" name="Прямоугольник 20"/>
          <p:cNvSpPr/>
          <p:nvPr/>
        </p:nvSpPr>
        <p:spPr>
          <a:xfrm>
            <a:off x="1071538" y="714356"/>
            <a:ext cx="6786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Прилетай же!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Милый скворушка-скворец,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Прилетай же, наконец!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тебя я дом построил —Не скворечник, а дворец!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All Users\Документы\Мои рисунки\Мои документы. 03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43042" y="1857364"/>
            <a:ext cx="5715039" cy="4286280"/>
          </a:xfrm>
          <a:prstGeom prst="rect">
            <a:avLst/>
          </a:prstGeom>
          <a:noFill/>
        </p:spPr>
      </p:pic>
      <p:pic>
        <p:nvPicPr>
          <p:cNvPr id="18" name="Picture 4" descr="скворец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7715272" y="2071678"/>
            <a:ext cx="1202491" cy="129712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285720" y="6143644"/>
            <a:ext cx="8501090" cy="714356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285720" y="0"/>
            <a:ext cx="8643966" cy="78579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Прямоугольник 19"/>
          <p:cNvSpPr/>
          <p:nvPr/>
        </p:nvSpPr>
        <p:spPr>
          <a:xfrm>
            <a:off x="0" y="50004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Согретые теплом рук и детских сердец скворечники встречают своих певчих новоселов!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помогли нам в этом деле. Ребятишки внимательно следили за тем, как  скворечники занимали свои места на деревьях. И вот доброе дело сделано. </a:t>
            </a:r>
          </a:p>
          <a:p>
            <a:pPr algn="ctr">
              <a:defRPr/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86116" y="2786058"/>
            <a:ext cx="22860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скворцам руками машем,</a:t>
            </a:r>
          </a:p>
          <a:p>
            <a:pPr algn="ctr"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Барабаним и поем:</a:t>
            </a:r>
          </a:p>
          <a:p>
            <a:pPr algn="ctr"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Поживите в доме нашем!</a:t>
            </a:r>
          </a:p>
          <a:p>
            <a:pPr algn="ctr"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вам будет в нем!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O:\Скворечник (Неваленый)\20160325_0804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2373467"/>
            <a:ext cx="2643206" cy="3452352"/>
          </a:xfrm>
          <a:prstGeom prst="rect">
            <a:avLst/>
          </a:prstGeom>
          <a:noFill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2285992"/>
            <a:ext cx="253656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SKVOREC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714620"/>
            <a:ext cx="74845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SKVOREC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31862" flipH="1">
            <a:off x="6143636" y="3786190"/>
            <a:ext cx="8946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6215074" y="5786454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ул. Солнечная, д.5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1" y="5783938"/>
            <a:ext cx="3071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III-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Интернационала, д.78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285720" y="6143644"/>
            <a:ext cx="8429684" cy="500066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0" y="0"/>
            <a:ext cx="9144000" cy="102711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Прямоугольник 18"/>
          <p:cNvSpPr/>
          <p:nvPr/>
        </p:nvSpPr>
        <p:spPr>
          <a:xfrm>
            <a:off x="3857620" y="1285860"/>
            <a:ext cx="5000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вот настал радостный момент:   сейчас мы  закрепим скворечники  на деревьях и будем ждать прилёта скворцов.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1285860"/>
            <a:ext cx="334708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1857356" y="714356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Развешивание скворечников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3372" y="2428868"/>
            <a:ext cx="4367086" cy="3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785786" y="571501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ул. Солнечная, 26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4876" y="585789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ул. Новопавловка, д.29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285720" y="6357958"/>
            <a:ext cx="8501122" cy="500042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214282" y="0"/>
            <a:ext cx="8572560" cy="714356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Прямоугольник 19"/>
          <p:cNvSpPr/>
          <p:nvPr/>
        </p:nvSpPr>
        <p:spPr>
          <a:xfrm>
            <a:off x="214282" y="5786454"/>
            <a:ext cx="8072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1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Новоселье у скворца! Он ликует без конца.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Чтоб у нас жил пересмешник,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Смастерили мы скворечник.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9" descr="C:\Documents and Settings\Admin\Рабочий стол\Моя работа\Средняя группа весь год\скворушка\Скворечники\100OLYMP\P320009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2000240"/>
            <a:ext cx="2571768" cy="354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SKVOREC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857760"/>
            <a:ext cx="712500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C:\Documents and Settings\Admin\Рабочий стол\Моя работа\Средняя группа весь год\скворушка\Скворечники\100OLYMP\P320009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90" y="2000240"/>
            <a:ext cx="252960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85720" y="785794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Домики для скворцов ждут своих обитателей. Все – и  дети, и родители испытали радость от  того, что смогли помочь птицам, а значит, и всей природе. Ведь птицы – санитары наших парков, садов, лесов.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9190" y="5572140"/>
            <a:ext cx="335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ул. Вокзальная, д. 35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85852" y="5572140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ул. Первомайская, д.146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 descr="SKVOREC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0" y="3429000"/>
            <a:ext cx="92869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0" y="0"/>
            <a:ext cx="9144000" cy="102711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4282" y="714356"/>
            <a:ext cx="1226402" cy="11430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8" name="Picture 4" descr="скворец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215206" y="571480"/>
            <a:ext cx="1303052" cy="12144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sp>
        <p:nvSpPr>
          <p:cNvPr id="19" name="Прямоугольник 18"/>
          <p:cNvSpPr/>
          <p:nvPr/>
        </p:nvSpPr>
        <p:spPr>
          <a:xfrm>
            <a:off x="1214414" y="857233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«Чтобы помочь птицам,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 узнали о них как можно больше»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1997839"/>
            <a:ext cx="34290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познакомились  с видовым разнообразием перелетных и зимующих птиц. Дети вместе с воспитателями  вели наблюдение за птицами на участке, во время экскурсий в парк, изучили их  особенности:  строение, окраску, условия гнездования, способы добывания пищи, вкусовые предпочтения и т.д.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0496" y="2071678"/>
            <a:ext cx="4643438" cy="354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285720" y="6143644"/>
            <a:ext cx="8643998" cy="714356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428596" y="0"/>
            <a:ext cx="8358246" cy="571480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4" descr="скворец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1379676" cy="12858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8" name="Picture 4" descr="скворец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672391" y="928670"/>
            <a:ext cx="1471609" cy="13715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sp>
        <p:nvSpPr>
          <p:cNvPr id="21" name="Прямоугольник 20"/>
          <p:cNvSpPr/>
          <p:nvPr/>
        </p:nvSpPr>
        <p:spPr>
          <a:xfrm>
            <a:off x="642910" y="428604"/>
            <a:ext cx="72866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время акции дети слушали  и заучили стихи  о птицах,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кричалки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считалки, загадки и т.д. Читали и обсуждали    произведения: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(В.Бианки «Синичкин календарь,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«Терентий – тетерев»,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«Сумасшедшая птица»»)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С.Есенин «поет зима – аукает»,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Яшин «Покормите птиц зимой»,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М.Д. «Домашний воробей» и т.д.) </a:t>
            </a: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 «Птичий хоровод»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Павлов Б. «Кто поет в зимнем лесу»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Барков А. «Мои друзья»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Рабочий стол\62825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29454" y="2571744"/>
            <a:ext cx="1885944" cy="2476393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14678" y="4857736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C:\Documents and Settings\Admin\Рабочий стол\rfh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596" y="2571744"/>
            <a:ext cx="169010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285720" y="0"/>
            <a:ext cx="8429652" cy="642918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4" descr="скворец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" y="0"/>
            <a:ext cx="1571604" cy="14647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8" name="Picture 4" descr="скворец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611024" y="857232"/>
            <a:ext cx="1532976" cy="14287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85852" y="3214686"/>
            <a:ext cx="3238058" cy="207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D:\ДокументыD\Моя работа\Акция Покормите птиц-2016\Новая папка 00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57950" y="2643182"/>
            <a:ext cx="2380314" cy="350046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071538" y="642918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заинтересовались дидактическими играми,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которых ребятам легче  было представить особенности строения и жизнедеятельности птиц: «Узнай, чьи следы», «Чей клюв?», «Узнай хвостик», «Собери картинку», «Четвертый лишний», «Где чье гнездо?»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28604"/>
            <a:ext cx="72866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акции: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экологической культуры, воспитание бережного отношения к природе, ориентация экологического образования на решение  практических задач на  улучшение качества окружающей среды.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акции: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углубление знаний детей и взрослых о местах обитания птиц, формирование положительного отношения к природе;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-развитие гуманного отношения к птицам, мотивации и интереса к их охране;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-введение в экологическую этику и эстетику;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позитивных форм досуга, развитие коммуникабельности у детей;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-закрепление практических навыков по изготовлению и установке скворечников 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синичников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Admin\Рабочий стол\Моя работа\Средняя группа весь год\скворушка\5212780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1571927" cy="21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2000232" y="0"/>
            <a:ext cx="7143768" cy="1027114"/>
            <a:chOff x="2000232" y="0"/>
            <a:chExt cx="7143768" cy="102711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735670" y="0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86248" y="0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00232" y="0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0" y="0"/>
            <a:ext cx="9144000" cy="102711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428604"/>
            <a:ext cx="1828799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8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00892" y="1500174"/>
            <a:ext cx="1828799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sp>
        <p:nvSpPr>
          <p:cNvPr id="20" name="Прямоугольник 19"/>
          <p:cNvSpPr/>
          <p:nvPr/>
        </p:nvSpPr>
        <p:spPr>
          <a:xfrm>
            <a:off x="1428728" y="857232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увлеклись творчеством: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такие получились работы!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 descr="C:\Documents and Settings\Admin\Рабочий стол\Моя работа\Средняя группа весь год\скворушка\Скворечники\100OLYMP\P320008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2571744"/>
            <a:ext cx="3848111" cy="246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:\ДокументыD\Скворушка 2016\Копия 4f61012d4960fe05aff0f75eae6f1d56.jp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2928934"/>
            <a:ext cx="1019175" cy="1285875"/>
          </a:xfrm>
          <a:prstGeom prst="rect">
            <a:avLst/>
          </a:prstGeom>
          <a:noFill/>
        </p:spPr>
      </p:pic>
      <p:pic>
        <p:nvPicPr>
          <p:cNvPr id="6148" name="Picture 4" descr="D:\ДокументыD\Скворушка 2016\109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46" y="3571876"/>
            <a:ext cx="932793" cy="1285884"/>
          </a:xfrm>
          <a:prstGeom prst="rect">
            <a:avLst/>
          </a:prstGeom>
          <a:noFill/>
        </p:spPr>
      </p:pic>
      <p:pic>
        <p:nvPicPr>
          <p:cNvPr id="6149" name="Picture 5" descr="D:\ДокументыD\Скворушка 2016\Копия 4f61012d4960fe05aff0f75eae6f1d56.j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4000504"/>
            <a:ext cx="928694" cy="1325215"/>
          </a:xfrm>
          <a:prstGeom prst="rect">
            <a:avLst/>
          </a:prstGeom>
          <a:noFill/>
        </p:spPr>
      </p:pic>
      <p:pic>
        <p:nvPicPr>
          <p:cNvPr id="6150" name="Picture 6" descr="D:\ДокументыD\Скворушка 2016\4f61012d4960fe05aff0f75eae6f1d56.jp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710" y="4572008"/>
            <a:ext cx="928694" cy="1281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0" y="0"/>
            <a:ext cx="9144000" cy="102711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1828799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8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86578" y="214290"/>
            <a:ext cx="1828799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sp>
        <p:nvSpPr>
          <p:cNvPr id="19" name="Прямоугольник 18"/>
          <p:cNvSpPr/>
          <p:nvPr/>
        </p:nvSpPr>
        <p:spPr>
          <a:xfrm>
            <a:off x="857224" y="492919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Прилетели певцы –Молодой весны гонцы.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в скворечнике живут,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 звонкие поют.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(Скворцы)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5786" y="928671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Сделали «скворечники» для скворушек.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(коллективная работа)</a:t>
            </a:r>
            <a:endParaRPr lang="ru-RU" sz="2800" dirty="0"/>
          </a:p>
        </p:txBody>
      </p:sp>
      <p:pic>
        <p:nvPicPr>
          <p:cNvPr id="8" name="Picture 2" descr="C:\Documents and Settings\All Users\Документы\Мои рисунки\Фото 0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2071678"/>
            <a:ext cx="3878633" cy="2786082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4643438" y="2143116"/>
            <a:ext cx="3728192" cy="2714644"/>
            <a:chOff x="4714876" y="2000240"/>
            <a:chExt cx="3728192" cy="271464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714876" y="2000240"/>
              <a:ext cx="3728192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929190" y="2214554"/>
              <a:ext cx="3286147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0" y="0"/>
            <a:ext cx="9144000" cy="102711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1828799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8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86578" y="214290"/>
            <a:ext cx="1828799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sp>
        <p:nvSpPr>
          <p:cNvPr id="21" name="Прямоугольник 20"/>
          <p:cNvSpPr/>
          <p:nvPr/>
        </p:nvSpPr>
        <p:spPr>
          <a:xfrm>
            <a:off x="500034" y="1071546"/>
            <a:ext cx="78581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ходе бесед дети узнали, что</a:t>
            </a:r>
          </a:p>
          <a:p>
            <a:pPr algn="just" eaLnBrk="0" hangingPunct="0"/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одними из первых прилетают скворцы. В отличие от других птиц, скворцы не вьют гнезд. Они селятся в дуплах деревьев, в расщелинах скал или в специальных домиках, которые строят для них люди. Скворечник настоящий дом с крышей. И даже есть дверка – круглое отверстие. Это отверстие называется «леток», потому что птица туда влетает.  Сидит птица на жердочке, она называется насест. Облюбовав новое жилище, скворец начинает натаскивать в него веточки, сухую траву, мох, перышки, листья. Сделав гнездо, скворцы начинают петь. Своим пением они привлекают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самочек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–скворушек. К концу весны появляются птенцы. Они громко пищат, когда видят своих родителей с червячками в клювах.  К концу лета птенцы вырастают, вылетают из скворечника, собираются в большие стаи и кормятся уже сами самостоятельно.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0" y="0"/>
            <a:ext cx="9144000" cy="102711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1828799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8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58016" y="0"/>
            <a:ext cx="1828799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sp>
        <p:nvSpPr>
          <p:cNvPr id="19" name="Прямоугольник 18"/>
          <p:cNvSpPr/>
          <p:nvPr/>
        </p:nvSpPr>
        <p:spPr>
          <a:xfrm>
            <a:off x="214282" y="928670"/>
            <a:ext cx="86439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акции дети узнали о скворцах, зимующих и перелетных птицах в нашем поселке. Поняли, что птицам зимой необходима помощь человека. Улучшилась предметно – развивающая среда.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детей сформировалась любознательность, творческие способности, познавательная активность, коммуникативные навыки, добрые чувства, желание прийти на помощь нашим братьям меньшим.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работа доставила  ребятам большую радость и удовлетворение. Они поняли, что  принимали участие не только в интересном, но и в очень полезном деле.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0" y="0"/>
            <a:ext cx="9144000" cy="102711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1828799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8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86578" y="214290"/>
            <a:ext cx="1828799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sp>
        <p:nvSpPr>
          <p:cNvPr id="19" name="Прямоугольник 18"/>
          <p:cNvSpPr/>
          <p:nvPr/>
        </p:nvSpPr>
        <p:spPr>
          <a:xfrm>
            <a:off x="928662" y="1000108"/>
            <a:ext cx="7143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Велек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 Что должен знать и уметь юный защитник природы. – М.: Прогресс, 1993, с. </a:t>
            </a:r>
          </a:p>
          <a:p>
            <a:pPr algn="just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Запартович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Б.Б. С любовью к природе – М.: Педагогика, 1999.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Круглов Ю. Г. Русские народные загадки, пословицы и поговорки – М.: Просвещение,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Семенов И.В.Охрана природы школьниками в каникулярное время М.Просвещение,1998.</a:t>
            </a:r>
          </a:p>
          <a:p>
            <a:pPr algn="just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И.Х.,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Мосалов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А.А. Внеклассная работа по зоологии - М.: НЦ ЭНАС.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Шорыгина Т.А. Птицы. Какие они? –М.: ГНОМ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2000.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Экологическая АЗБУКА для детей и подростков.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0" y="0"/>
            <a:ext cx="9144000" cy="102711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285728"/>
            <a:ext cx="1714480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8" name="Picture 4" descr="скворец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43768" y="571480"/>
            <a:ext cx="1685923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sp>
        <p:nvSpPr>
          <p:cNvPr id="20" name="Прямоугольник 19"/>
          <p:cNvSpPr/>
          <p:nvPr/>
        </p:nvSpPr>
        <p:spPr>
          <a:xfrm>
            <a:off x="1643042" y="1357299"/>
            <a:ext cx="5572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 ПТИЦАМ ВЫЖИВАТЬ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-НАДО ПТИЦАМ ПОМОГАТЬ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5852" y="2928934"/>
            <a:ext cx="6938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Берегите  птиц!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22" name="Picture 5" descr="Birds_art-001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929066"/>
            <a:ext cx="122118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Birds_art-002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143380"/>
            <a:ext cx="153707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09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786190"/>
            <a:ext cx="1571606" cy="142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skvorets_2_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9FFFD"/>
              </a:clrFrom>
              <a:clrTo>
                <a:srgbClr val="F9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285992"/>
            <a:ext cx="995363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skvorets_2_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9FFFD"/>
              </a:clrFrom>
              <a:clrTo>
                <a:srgbClr val="F9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71604" y="2285992"/>
            <a:ext cx="1000132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2608193" y="5500702"/>
            <a:ext cx="3927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Романько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Е.Н.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0" y="0"/>
            <a:ext cx="9144000" cy="102711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Прямоугольник 13"/>
          <p:cNvSpPr/>
          <p:nvPr/>
        </p:nvSpPr>
        <p:spPr>
          <a:xfrm>
            <a:off x="2286000" y="857232"/>
            <a:ext cx="457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</a:p>
          <a:p>
            <a:endParaRPr lang="ru-RU" dirty="0" smtClean="0">
              <a:solidFill>
                <a:srgbClr val="440BB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643050"/>
            <a:ext cx="7929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Нравственное развитие личности дошкольников         будет  осуществляться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эффективнее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будет организована целостная система мер, направленная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экологическое воспитание ребенка, в преодолении проблем личностного развития,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умении ориентироваться в окружающем пространстве, формировании эмоциональной, духовно- нравственной  сферы.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1828799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23" name="Picture 4" descr="скворец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7500926" y="0"/>
            <a:ext cx="1643074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8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Группа 14"/>
          <p:cNvGrpSpPr/>
          <p:nvPr/>
        </p:nvGrpSpPr>
        <p:grpSpPr>
          <a:xfrm>
            <a:off x="0" y="0"/>
            <a:ext cx="9144000" cy="1027114"/>
            <a:chOff x="0" y="0"/>
            <a:chExt cx="9144000" cy="1027114"/>
          </a:xfrm>
        </p:grpSpPr>
        <p:grpSp>
          <p:nvGrpSpPr>
            <p:cNvPr id="4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Прямоугольник 15"/>
          <p:cNvSpPr/>
          <p:nvPr/>
        </p:nvSpPr>
        <p:spPr>
          <a:xfrm>
            <a:off x="500034" y="1214422"/>
            <a:ext cx="8286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год вся планета 1 апреля  отмечает Международный День птиц.  Основу этому событию положило подписание  Международной конвенции об охране птиц в 1906 году. По традиции в это время в ожидании пернатых развешиваются скворечники. Союз охраны птиц России  в 1996 году выступил с инициативой проводить в апреле «Весенний день птиц». Привлечение птиц – давняя  традиция нашего народа: скворечники делали с языческих времен.</a:t>
            </a:r>
          </a:p>
          <a:p>
            <a:pPr algn="just" eaLnBrk="0" hangingPunct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Впервые День птиц был проведен в 1924 году, его  участники развесили 1098 искусственных гнездовий. К сожалению, в последние годы эта акция  была несколько забыта. Весной 1998 года детский экологический журнал «Муравейник» предложил возродить День птиц 1 апреля.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" y="0"/>
            <a:ext cx="1571604" cy="14647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8" name="Picture 4" descr="скворец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7643834" y="1"/>
            <a:ext cx="1500166" cy="14913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0" y="0"/>
            <a:ext cx="9144000" cy="102711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Прямоугольник 15"/>
          <p:cNvSpPr/>
          <p:nvPr/>
        </p:nvSpPr>
        <p:spPr>
          <a:xfrm>
            <a:off x="642910" y="1000108"/>
            <a:ext cx="792961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каждым годом  численность птиц уменьшается. Чтобы создать хорошие условия нашим пернатым друзьям, мы приняли участие в акции «Скворушка». Дети обратились за помощью к своим родителям, вместе с ними сделали скворечники и закрепили их на деревьях Хороший подарок птицам – скворечники. Сколько радости  и ребятам, и их родителям доставило это совместное творчество на пользу природе!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Охрана природы – дело народа.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Милая Родина! Ты год от года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Должна становиться краше.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Охрана природы – дело народа,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Моё, твоё, наше!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7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4857760"/>
            <a:ext cx="1828799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8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7143736" y="4286256"/>
            <a:ext cx="2000264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0" y="0"/>
            <a:ext cx="9144000" cy="102711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Прямоугольник 14"/>
          <p:cNvSpPr/>
          <p:nvPr/>
        </p:nvSpPr>
        <p:spPr>
          <a:xfrm>
            <a:off x="857224" y="1000108"/>
            <a:ext cx="735811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: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Создание необходимых условий в ДОУ по формированию у дошкольников целостного представления о жизни птиц обитающих в нашем регионе.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Развитие у детей любознательности, творческих способностей, познавательной активности, коммуникативных навыков.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Активное участие родителей в реализации акции, вызвать желание  построить скворечники- поучаствовать в конкурсе на лучший домик для птиц.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642918"/>
            <a:ext cx="1828799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8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7286612" y="642918"/>
            <a:ext cx="1857388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0" y="0"/>
            <a:ext cx="9144000" cy="102711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Прямоугольник 14"/>
          <p:cNvSpPr/>
          <p:nvPr/>
        </p:nvSpPr>
        <p:spPr>
          <a:xfrm>
            <a:off x="500034" y="928670"/>
            <a:ext cx="8143932" cy="492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В ходе бесед дети узнали,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что в мире существует около 100 млрд. птиц. Из них 43% находится под угрозой исчезновения с 70-х - 80-х годов XX века. Многие виды птиц, такие как черный стриж, скворец, пеночка исчезают из наших городов катастрофически быстрыми темпами. Дети подробно ознакомились с внешним видом скворца: скворцы имеют длинный, сильный, прямой клюв со слегка сплюснутым кончиком, прямой короткий хвост, вершины которого достигают нижние кроющие перья, и острые крылья, у которых первое маховое перо укорочено, а второе длиннее остальных. Обыкновенный скворец в брачном наряде черного цвета с фиолетовым и зеленым блеском и с белыми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</a:rPr>
              <a:t>пестринками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7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285728"/>
            <a:ext cx="1500166" cy="139815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8" name="Picture 4" descr="скворец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00958" y="0"/>
            <a:ext cx="1328733" cy="123838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5830886"/>
            <a:ext cx="9144000" cy="1027114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0" y="0"/>
            <a:ext cx="9144000" cy="102711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1828799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9" name="Picture 4" descr="7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9F6"/>
              </a:clrFrom>
              <a:clrTo>
                <a:srgbClr val="FDF9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8867" y="2000240"/>
            <a:ext cx="185513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86578" y="214290"/>
            <a:ext cx="1828799" cy="1704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sp>
        <p:nvSpPr>
          <p:cNvPr id="21" name="Прямоугольник 20"/>
          <p:cNvSpPr/>
          <p:nvPr/>
        </p:nvSpPr>
        <p:spPr>
          <a:xfrm>
            <a:off x="785786" y="1142984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сделать домик для птиц?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2285992"/>
            <a:ext cx="6786610" cy="314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акции дети узнали, что домик для птиц изготавливается из дерева; форма   домика   свободная,  основание скворечника должно быть примерно 25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25 сантиметров, а высота—30 сантиметров. Отверстие —около 5 сантиметров в диаметре (у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синичника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25-30см.). А полочка перед ним должна быть  небольшой, иначе этим воспользуются хищные птицы.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214282" y="6143644"/>
            <a:ext cx="8715404" cy="714356"/>
            <a:chOff x="0" y="5830886"/>
            <a:chExt cx="9144000" cy="102711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000232" y="5830886"/>
              <a:ext cx="7143768" cy="1027114"/>
              <a:chOff x="2000232" y="0"/>
              <a:chExt cx="7143768" cy="10271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5830886"/>
              <a:ext cx="2408330" cy="102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4"/>
          <p:cNvGrpSpPr/>
          <p:nvPr/>
        </p:nvGrpSpPr>
        <p:grpSpPr>
          <a:xfrm>
            <a:off x="0" y="0"/>
            <a:ext cx="8715404" cy="785794"/>
            <a:chOff x="0" y="0"/>
            <a:chExt cx="9144000" cy="1027114"/>
          </a:xfrm>
        </p:grpSpPr>
        <p:grpSp>
          <p:nvGrpSpPr>
            <p:cNvPr id="5" name="Группа 7"/>
            <p:cNvGrpSpPr/>
            <p:nvPr/>
          </p:nvGrpSpPr>
          <p:grpSpPr>
            <a:xfrm>
              <a:off x="2000232" y="0"/>
              <a:ext cx="7143768" cy="1027114"/>
              <a:chOff x="2000232" y="0"/>
              <a:chExt cx="7143768" cy="10271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735670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248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000232" y="0"/>
                <a:ext cx="2408330" cy="10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177504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" name="Picture 5" descr="barto_skvorcy_prileteli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1714488"/>
            <a:ext cx="259080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57158" y="785794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строим скворечник,  У нас есть чертёж, </a:t>
            </a:r>
          </a:p>
          <a:p>
            <a:pPr algn="ctr" eaLnBrk="0" hangingPunct="0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Чтоб домик наш был На скворечник похож.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0" descr="C:\Documents and Settings\Admin\Рабочий стол\Моя работа\Средняя группа весь год\скворушка\P101074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71934" y="3071810"/>
            <a:ext cx="3062278" cy="253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 descr="C:\Documents and Settings\Admin\Рабочий стол\Моя работа\Средняя группа весь год\скворушка\P101074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10" y="1857364"/>
            <a:ext cx="3071834" cy="257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00100" y="4643446"/>
            <a:ext cx="1952620" cy="140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1490</Words>
  <Application>Microsoft Office PowerPoint</Application>
  <PresentationFormat>Экран (4:3)</PresentationFormat>
  <Paragraphs>110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2016-03-22T16:26:40Z</dcterms:created>
  <dcterms:modified xsi:type="dcterms:W3CDTF">2016-03-26T16:43:42Z</dcterms:modified>
</cp:coreProperties>
</file>