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9" r:id="rId8"/>
    <p:sldId id="262" r:id="rId9"/>
    <p:sldId id="265" r:id="rId10"/>
    <p:sldId id="266" r:id="rId11"/>
    <p:sldId id="272" r:id="rId12"/>
    <p:sldId id="275" r:id="rId13"/>
    <p:sldId id="270" r:id="rId14"/>
    <p:sldId id="268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00621-5288-480D-9EAE-D6FA98596CF9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B125E-ABDC-4C55-8748-E846E2E103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panoramio.com/photos/large/63511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07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71480"/>
            <a:ext cx="6065860" cy="4286280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ТЫ ОБЛУЧЬЕ МОЁ, НЕПРИМЕТНОЕ С ВИДУ!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 flipH="1">
            <a:off x="7278687" y="4681855"/>
            <a:ext cx="45719" cy="45719"/>
          </a:xfrm>
        </p:spPr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.panoramio.com/photos/large/408424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052" name="Picture 4" descr="http://s46.radikal.ru/i111/1003/c7/976eb72524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Также  Облучье  пересекают две  реки, это река Хинган и река Красавчик, которые протекают по всей длине города и имеют ширину от 20 см до 5-6 метров.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114272" cy="368301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5857891"/>
            <a:ext cx="542900" cy="268271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17148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8501090" y="6000767"/>
            <a:ext cx="185710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lmeny.org.ru/uploads/posts/mnews/nasishennaya-programma-jdet-jitelei-oblychenskogo-raiona-eao-v-den-pobedi_67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929066"/>
          </a:xfrm>
          <a:prstGeom prst="rect">
            <a:avLst/>
          </a:prstGeom>
          <a:noFill/>
        </p:spPr>
      </p:pic>
      <p:pic>
        <p:nvPicPr>
          <p:cNvPr id="1028" name="Picture 4" descr="http://ansya.ru/health/pamyatnik-v-cheste-voinov--odnoselechan-pogibshih-v-godi-velik/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14752"/>
            <a:ext cx="4572000" cy="3143248"/>
          </a:xfrm>
          <a:prstGeom prst="rect">
            <a:avLst/>
          </a:prstGeom>
          <a:noFill/>
        </p:spPr>
      </p:pic>
      <p:pic>
        <p:nvPicPr>
          <p:cNvPr id="1026" name="Picture 2" descr="http://i127.photobucket.com/albums/p134/Transsib/Amur2009/IMG_55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357214"/>
            <a:ext cx="8501090" cy="178595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-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 столько же площадей, это площадь Красных партизан с памятником павшим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Облученцам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и памятником партизанам погибшим в бою с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японско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– американскими захватчиками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- Площадь «Дружбы» народов России и Китая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1793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457200" y="2129156"/>
            <a:ext cx="18571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20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 flipH="1" flipV="1">
            <a:off x="8686800" y="612616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/>
              <a:t>Достопримечательностью Облучья являются два виадука высота которых </a:t>
            </a:r>
            <a:r>
              <a:rPr lang="ru-RU" sz="2800" smtClean="0"/>
              <a:t>достигает 14 метров.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rot="9320034">
            <a:off x="457200" y="2174875"/>
            <a:ext cx="4040188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ic0.mycdn.me/image?t=35&amp;bid=805035135515&amp;id=805035135515&amp;plc=WEB&amp;tkn=*Kaz-OPs0hyIyR-ITkYRjVdBnD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4572000" cy="5357826"/>
          </a:xfrm>
          <a:prstGeom prst="rect">
            <a:avLst/>
          </a:prstGeom>
          <a:noFill/>
        </p:spPr>
      </p:pic>
      <p:sp>
        <p:nvSpPr>
          <p:cNvPr id="1028" name="AutoShape 4" descr="https://pp.vk.me/c629401/v629401095/c636/kK5ARebfDFA.jpg"/>
          <p:cNvSpPr>
            <a:spLocks noChangeAspect="1" noChangeArrowheads="1"/>
          </p:cNvSpPr>
          <p:nvPr/>
        </p:nvSpPr>
        <p:spPr bwMode="auto">
          <a:xfrm>
            <a:off x="155575" y="-1157288"/>
            <a:ext cx="430530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p.vk.me/c629401/v629401095/c636/kK5ARebfDFA.jpg"/>
          <p:cNvSpPr>
            <a:spLocks noChangeAspect="1" noChangeArrowheads="1"/>
          </p:cNvSpPr>
          <p:nvPr/>
        </p:nvSpPr>
        <p:spPr bwMode="auto">
          <a:xfrm>
            <a:off x="155575" y="-1157288"/>
            <a:ext cx="4305300" cy="2419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kK5ARebfDF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4572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Расстояние от сопки «Любви» до горнолыжной базы можно преодолеть пешком за один час 20 минут, а расстояние от улицы Солнечной до улицы Районной на автомобиле за 1 час 10 минут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357158" y="1489394"/>
            <a:ext cx="10004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 flipV="1">
            <a:off x="8686800" y="2174874"/>
            <a:ext cx="45719" cy="11111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rimamedia.ru/f/big/161/160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7"/>
            <a:ext cx="4572000" cy="2786081"/>
          </a:xfrm>
          <a:prstGeom prst="rect">
            <a:avLst/>
          </a:prstGeom>
          <a:noFill/>
        </p:spPr>
      </p:pic>
      <p:pic>
        <p:nvPicPr>
          <p:cNvPr id="24580" name="Picture 4" descr="http://obluski.ru/img/track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71546"/>
            <a:ext cx="4572000" cy="2928957"/>
          </a:xfrm>
          <a:prstGeom prst="rect">
            <a:avLst/>
          </a:prstGeom>
          <a:noFill/>
        </p:spPr>
      </p:pic>
      <p:sp>
        <p:nvSpPr>
          <p:cNvPr id="24582" name="AutoShape 6" descr="http://%D0%B3%D0%B5%D0%BE%D0%B0%D0%BC%D1%83%D1%80.%D1%80%D1%84/images/galleries/110/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%D0%B3%D0%B5%D0%BE%D0%B0%D0%BC%D1%83%D1%80.%D1%80%D1%84/images/galleries/110/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http://%D0%B3%D0%B5%D0%BE%D0%B0%D0%BC%D1%83%D1%80.%D1%80%D1%84/images/galleries/110/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http://%D0%B3%D0%B5%D0%BE%D0%B0%D0%BC%D1%83%D1%80.%D1%80%D1%84/images/galleries/110/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91" name="Picture 15" descr="C:\Users\Юра\Desktop\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33449"/>
            <a:ext cx="4572000" cy="3024550"/>
          </a:xfrm>
          <a:prstGeom prst="rect">
            <a:avLst/>
          </a:prstGeom>
          <a:noFill/>
        </p:spPr>
      </p:pic>
      <p:pic>
        <p:nvPicPr>
          <p:cNvPr id="24593" name="Picture 17" descr="http://primamedia.ru/f/big/705/7047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1" y="3857628"/>
            <a:ext cx="4571999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atic.panoramio.com/photos/large/83523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892" y="0"/>
            <a:ext cx="48371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/>
              <a:t>Вот так в цифрах и величинах, я немного рассказала о любимом городе Облучье в котором  родилась и жила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3786246" y="1071546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857232"/>
            <a:ext cx="4500594" cy="62151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Облучье столкнулось об лучик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встало, любуясь тайгой,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в мире местечки получше,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 яхты качает прибой.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 здесь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холоднющие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зимы,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градусов сорок мороз,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Здесь пахнет мазутом и дымом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нет ни фонтанов, ни роз.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Зато день и ночь без награды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рельсам идут поезда.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если куда – нибудь надо,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 можешь, уехать туда.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Зато много солнца в апреле,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сопках багульник цветёт.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маленький город я верю,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– нибудь он подрастёт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8" name="Picture 6" descr="http://www.expressiya-shop.ru/ppt/imgs/56089ab28da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dvgk.ru/uploads/attachments/museum/exp/photo/1930/1930-o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4546854" cy="4643446"/>
          </a:xfrm>
          <a:prstGeom prst="rect">
            <a:avLst/>
          </a:prstGeom>
          <a:noFill/>
        </p:spPr>
      </p:pic>
      <p:pic>
        <p:nvPicPr>
          <p:cNvPr id="2050" name="Picture 2" descr="http://img-fotki.yandex.ru/get/9172/97833783.688/0_d6cdf_efe01a1f_XX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1" y="2214554"/>
            <a:ext cx="4643439" cy="4643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/>
              <a:t>	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b="1" dirty="0"/>
              <a:t>В начале ХХ века, </a:t>
            </a:r>
            <a:r>
              <a:rPr lang="ru-RU" sz="2000" b="1" dirty="0" smtClean="0"/>
              <a:t>в </a:t>
            </a:r>
            <a:r>
              <a:rPr lang="ru-RU" sz="2000" b="1" dirty="0"/>
              <a:t>отрогах горного массива Хинган, возникла станция, которая поначалу получила название </a:t>
            </a:r>
            <a:r>
              <a:rPr lang="ru-RU" sz="2000" b="1" dirty="0" err="1"/>
              <a:t>Сололи</a:t>
            </a:r>
            <a:r>
              <a:rPr lang="ru-RU" sz="2000" b="1" dirty="0"/>
              <a:t> – по имени притоков реки Хинган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	 </a:t>
            </a:r>
            <a:r>
              <a:rPr lang="ru-RU" sz="2000" b="1" dirty="0"/>
              <a:t>В июле 1911 года сюда </a:t>
            </a:r>
            <a:r>
              <a:rPr lang="ru-RU" sz="2000" b="1" dirty="0" smtClean="0"/>
              <a:t>прибыли первые наемные рабочие. </a:t>
            </a:r>
            <a:br>
              <a:rPr lang="ru-RU" sz="2000" b="1" dirty="0" smtClean="0"/>
            </a:br>
            <a:r>
              <a:rPr lang="ru-RU" sz="2000" b="1" dirty="0" smtClean="0"/>
              <a:t>Они добирались </a:t>
            </a:r>
            <a:r>
              <a:rPr lang="ru-RU" sz="2000" b="1" dirty="0"/>
              <a:t>на телегах и пешком от </a:t>
            </a:r>
            <a:r>
              <a:rPr lang="ru-RU" sz="2000" b="1" dirty="0" smtClean="0"/>
              <a:t>казачьей </a:t>
            </a:r>
            <a:r>
              <a:rPr lang="ru-RU" sz="2000" b="1" dirty="0"/>
              <a:t>станицы Пашково, находившейся в 40 километрах от этого </a:t>
            </a:r>
            <a:r>
              <a:rPr lang="ru-RU" sz="2000" b="1" dirty="0" smtClean="0"/>
              <a:t>места. </a:t>
            </a:r>
            <a:br>
              <a:rPr lang="ru-RU" sz="2000" b="1" dirty="0" smtClean="0"/>
            </a:br>
            <a:r>
              <a:rPr lang="ru-RU" sz="2000" b="1" dirty="0" smtClean="0"/>
              <a:t>На дорогу </a:t>
            </a:r>
            <a:r>
              <a:rPr lang="ru-RU" sz="2000" b="1" dirty="0"/>
              <a:t>понадобилось шесть дней.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1080" y="5857892"/>
            <a:ext cx="45719" cy="26827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:\Users\Юра\Desktop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0570"/>
            <a:ext cx="8229600" cy="2357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>
                <a:solidFill>
                  <a:srgbClr val="FFFF00"/>
                </a:solidFill>
              </a:rPr>
              <a:t>В 1915 году Облучье получило своё современное название. </a:t>
            </a:r>
            <a:br>
              <a:rPr lang="ru-RU" sz="31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Статус посёлка городского типа присвоен в 1928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171480" cy="37467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15362" name="AutoShape 2" descr="http://%D0%B3%D0%B5%D0%BE%D0%B0%D0%BC%D1%83%D1%80.%D1%80%D1%84/images/galleries/112/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://%D0%B3%D0%B5%D0%BE%D0%B0%D0%BC%D1%83%D1%80.%D1%80%D1%84/images/galleries/112/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%D0%B3%D0%B5%D0%BE%D0%B0%D0%BC%D1%83%D1%80.%D1%80%D1%84/images/galleries/112/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://%D0%B3%D0%B5%D0%BE%D0%B0%D0%BC%D1%83%D1%80.%D1%80%D1%84/images/galleries/112/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http://www.photohost.ru/pictures/219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813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Autofit/>
          </a:bodyPr>
          <a:lstStyle/>
          <a:p>
            <a:r>
              <a:rPr lang="ru-RU" sz="2400" b="1" dirty="0"/>
              <a:t>В 1938 году рабочий поселок Облучье </a:t>
            </a:r>
            <a:r>
              <a:rPr lang="ru-RU" sz="2400" b="1" dirty="0" smtClean="0"/>
              <a:t>становится городом. </a:t>
            </a:r>
            <a:r>
              <a:rPr lang="ru-RU" sz="2400" b="1" dirty="0"/>
              <a:t>В 1945 году он становится </a:t>
            </a:r>
            <a:r>
              <a:rPr lang="ru-RU" sz="2400" b="1" dirty="0" smtClean="0"/>
              <a:t>районным центром  </a:t>
            </a:r>
            <a:r>
              <a:rPr lang="ru-RU" sz="2400" b="1" dirty="0"/>
              <a:t>Облученского района ЕАО – самым крупным районом Еврейской автономной области.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6776" y="6000768"/>
            <a:ext cx="400024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6386" name="AutoShape 2" descr="http://%D0%B3%D0%B5%D0%BE%D0%B0%D0%BC%D1%83%D1%80.%D1%80%D1%84/images/galleries/112/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%D0%B3%D0%B5%D0%BE%D0%B0%D0%BC%D1%83%D1%80.%D1%80%D1%84/images/galleries/112/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Users\Юра\Desktop\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267716"/>
            <a:ext cx="4786314" cy="3590284"/>
          </a:xfrm>
          <a:prstGeom prst="rect">
            <a:avLst/>
          </a:prstGeom>
          <a:noFill/>
        </p:spPr>
      </p:pic>
      <p:pic>
        <p:nvPicPr>
          <p:cNvPr id="16393" name="Picture 9" descr="http://static.panoramio.com/photos/large/867815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69157"/>
            <a:ext cx="4357686" cy="35888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</a:t>
            </a:r>
            <a:r>
              <a:rPr lang="ru-RU" sz="2400" b="1" dirty="0" smtClean="0"/>
              <a:t>егодня, город Облучье - современный и развитый город, со 100 летней историей. </a:t>
            </a:r>
            <a:br>
              <a:rPr lang="ru-RU" sz="2400" b="1" dirty="0" smtClean="0"/>
            </a:br>
            <a:r>
              <a:rPr lang="ru-RU" sz="2400" b="1" dirty="0" smtClean="0"/>
              <a:t>	Численность населения города - более 8811человек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baikalpress.ru/sites/default/files/img1332758108280513327587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primamedia.ru/f/big/655/6547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3714752"/>
            <a:ext cx="4429123" cy="3143248"/>
          </a:xfrm>
          <a:prstGeom prst="rect">
            <a:avLst/>
          </a:prstGeom>
          <a:noFill/>
        </p:spPr>
      </p:pic>
      <p:pic>
        <p:nvPicPr>
          <p:cNvPr id="17412" name="Picture 4" descr="http://www.rzd-expo.ru/upload/resize_cache/iblock/36c/1000_850_0/%20ouxif-ytzflku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71876"/>
            <a:ext cx="4714876" cy="3286124"/>
          </a:xfrm>
          <a:prstGeom prst="rect">
            <a:avLst/>
          </a:prstGeom>
          <a:noFill/>
        </p:spPr>
      </p:pic>
      <p:pic>
        <p:nvPicPr>
          <p:cNvPr id="17410" name="Picture 2" descr="http://www.rzd-expo.ru/upload/iblock/951/878q1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0"/>
            <a:ext cx="4643438" cy="3714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407194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	</a:t>
            </a:r>
            <a:r>
              <a:rPr lang="ru-RU" sz="2200" b="1" dirty="0" smtClean="0"/>
              <a:t>Основной </a:t>
            </a:r>
            <a:r>
              <a:rPr lang="ru-RU" sz="2200" b="1" dirty="0"/>
              <a:t>деятельностью города и </a:t>
            </a:r>
            <a:r>
              <a:rPr lang="ru-RU" sz="2200" b="1" dirty="0" smtClean="0"/>
              <a:t>населения</a:t>
            </a:r>
            <a:r>
              <a:rPr lang="ru-RU" sz="2200" b="1" dirty="0"/>
              <a:t>, является - обеспечение бесперебойной работы одного из самых сложных участков Дальневосточной железной дороги.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>	</a:t>
            </a:r>
            <a:r>
              <a:rPr lang="ru-RU" sz="2200" b="1" dirty="0" smtClean="0"/>
              <a:t>Здесь </a:t>
            </a:r>
            <a:r>
              <a:rPr lang="ru-RU" sz="2200" b="1" dirty="0"/>
              <a:t>сосредоточены все линейные </a:t>
            </a:r>
            <a:r>
              <a:rPr lang="ru-RU" sz="2200" b="1" dirty="0" err="1"/>
              <a:t>железнодрожные</a:t>
            </a:r>
            <a:r>
              <a:rPr lang="ru-RU" sz="2200" b="1" dirty="0"/>
              <a:t> организации, такие как: ТЧ, ПЧ, ЭЧ, ШЧ, РЦС, ВЧД, НГЧ, Отделенческая </a:t>
            </a:r>
            <a:r>
              <a:rPr lang="ru-RU" sz="2200" b="1" dirty="0" smtClean="0"/>
              <a:t>железнодорожная </a:t>
            </a:r>
            <a:r>
              <a:rPr lang="ru-RU" sz="2200" b="1" dirty="0"/>
              <a:t>поликлиника.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44230" y="1928803"/>
            <a:ext cx="371420" cy="3571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 Облучье построен новый тоннель.</a:t>
            </a:r>
            <a:br>
              <a:rPr lang="ru-RU" sz="2700" dirty="0" smtClean="0"/>
            </a:br>
            <a:r>
              <a:rPr lang="ru-RU" sz="2700" dirty="0" smtClean="0"/>
              <a:t>Строительство Облученского тоннеля длиной 862 метра началось осенью 2011 года.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В сооружение тоннеля вложено около 3 миллиардов рублей.</a:t>
            </a:r>
            <a:br>
              <a:rPr lang="ru-RU" sz="2800" dirty="0" smtClean="0"/>
            </a:br>
            <a:r>
              <a:rPr lang="ru-RU" sz="2800" dirty="0" smtClean="0"/>
              <a:t>31 октября 2013 года открыто движение по новому Облученскому  тоннелю.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primamedia.cdnvideo.ru/f/big/418/417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4287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На 2015 год работают две школы № 2 и № 3</a:t>
            </a:r>
            <a:r>
              <a:rPr lang="ru-RU" sz="2800" b="1" dirty="0" smtClean="0"/>
              <a:t>, </a:t>
            </a:r>
            <a:r>
              <a:rPr lang="ru-RU" sz="2400" b="1" dirty="0" smtClean="0"/>
              <a:t>школа-интернат № 27, профессиональное училище №6, детская школа искусств.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fotoham.ru/img/picture/Dec/09/82f2eca5898cc8a537f60e93dbc53235/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298"/>
            <a:ext cx="4643406" cy="3000396"/>
          </a:xfrm>
          <a:prstGeom prst="rect">
            <a:avLst/>
          </a:prstGeom>
          <a:noFill/>
        </p:spPr>
      </p:pic>
      <p:pic>
        <p:nvPicPr>
          <p:cNvPr id="18436" name="Picture 4" descr="http://img04.rl0.ru/pgc/518x345/53c1d7f6-d9d9-6cbf-d9d9-6cb0a2f62e0e.photo.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4572000" cy="2571744"/>
          </a:xfrm>
          <a:prstGeom prst="rect">
            <a:avLst/>
          </a:prstGeom>
          <a:noFill/>
        </p:spPr>
      </p:pic>
      <p:pic>
        <p:nvPicPr>
          <p:cNvPr id="18438" name="Picture 6" descr="http://groupava1.mycdn.me/getImage?photoId=453659329162&amp;photoType=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357298"/>
            <a:ext cx="4714876" cy="2928959"/>
          </a:xfrm>
          <a:prstGeom prst="rect">
            <a:avLst/>
          </a:prstGeom>
          <a:noFill/>
        </p:spPr>
      </p:pic>
      <p:pic>
        <p:nvPicPr>
          <p:cNvPr id="18440" name="Picture 8" descr="http://shi27.edusite.ru/images/p27_shkol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4286256"/>
            <a:ext cx="4714876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w2.google.com/mw-panoramio/photos/medium/835238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43702" cy="5143512"/>
          </a:xfrm>
          <a:prstGeom prst="rect">
            <a:avLst/>
          </a:prstGeom>
          <a:noFill/>
        </p:spPr>
      </p:pic>
      <p:pic>
        <p:nvPicPr>
          <p:cNvPr id="1027" name="Picture 3" descr="C:\Users\Юра\Desktop\улицы города облучье  3 тыс изображений найдено в Яндекс.Картинках_files\639355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7000924" cy="4714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358246" cy="18573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- </a:t>
            </a:r>
            <a:r>
              <a:rPr lang="ru-RU" dirty="0" smtClean="0"/>
              <a:t>В Облучье более 100 улиц с разными названиями. </a:t>
            </a:r>
            <a:br>
              <a:rPr lang="ru-RU" dirty="0" smtClean="0"/>
            </a:br>
            <a:r>
              <a:rPr lang="ru-RU" dirty="0" smtClean="0"/>
              <a:t> - Я жила на улице Интернациональная.</a:t>
            </a:r>
            <a:br>
              <a:rPr lang="ru-RU" dirty="0" smtClean="0"/>
            </a:br>
            <a:r>
              <a:rPr lang="ru-RU" dirty="0" smtClean="0"/>
              <a:t>- Но две улицы носят названия партизан, воевавших на моей малой Родине – это улица Денисова и улица </a:t>
            </a:r>
            <a:r>
              <a:rPr lang="ru-RU" dirty="0" err="1" smtClean="0"/>
              <a:t>Тварковского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честь </a:t>
            </a:r>
            <a:r>
              <a:rPr lang="ru-RU" dirty="0" err="1" smtClean="0"/>
              <a:t>Тварковского</a:t>
            </a:r>
            <a:r>
              <a:rPr lang="ru-RU" dirty="0" smtClean="0"/>
              <a:t> открыт музей в школе №3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7278688" y="6172200"/>
            <a:ext cx="79394" cy="1143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1506" name="Picture 2" descr="http://mirror.birobidzhan.rfn.ru/p/m_22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857232"/>
            <a:ext cx="7143800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270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ТЫ ОБЛУЧЬЕ МОЁ, НЕПРИМЕТНОЕ С ВИДУ!</vt:lpstr>
      <vt:lpstr>  В начале ХХ века, в отрогах горного массива Хинган, возникла станция, которая поначалу получила название Сололи – по имени притоков реки Хинган    В июле 1911 года сюда прибыли первые наемные рабочие.  Они добирались на телегах и пешком от казачьей станицы Пашково, находившейся в 40 километрах от этого места.  На дорогу понадобилось шесть дней. </vt:lpstr>
      <vt:lpstr>   В 1915 году Облучье получило своё современное название.  Статус посёлка городского типа присвоен в 1928 году </vt:lpstr>
      <vt:lpstr>В 1938 году рабочий поселок Облучье становится городом. В 1945 году он становится районным центром  Облученского района ЕАО – самым крупным районом Еврейской автономной области. </vt:lpstr>
      <vt:lpstr>Сегодня, город Облучье - современный и развитый город, со 100 летней историей.   Численность населения города - более 8811человек</vt:lpstr>
      <vt:lpstr>  Основной деятельностью города и населения, является - обеспечение бесперебойной работы одного из самых сложных участков Дальневосточной железной дороги.   Здесь сосредоточены все линейные железнодрожные организации, такие как: ТЧ, ПЧ, ЭЧ, ШЧ, РЦС, ВЧД, НГЧ, Отделенческая железнодорожная поликлиника.  </vt:lpstr>
      <vt:lpstr>   В Облучье построен новый тоннель. Строительство Облученского тоннеля длиной 862 метра началось осенью 2011 года.   В сооружение тоннеля вложено около 3 миллиардов рублей. 31 октября 2013 года открыто движение по новому Облученскому  тоннелю.</vt:lpstr>
      <vt:lpstr>На 2015 год работают две школы № 2 и № 3, школа-интернат № 27, профессиональное училище №6, детская школа искусств. </vt:lpstr>
      <vt:lpstr>- В Облучье более 100 улиц с разными названиями.   - Я жила на улице Интернациональная. - Но две улицы носят названия партизан, воевавших на моей малой Родине – это улица Денисова и улица Тварковского. В честь Тварковского открыт музей в школе №3</vt:lpstr>
      <vt:lpstr>Также  Облучье  пересекают две  реки, это река Хинган и река Красавчик, которые протекают по всей длине города и имеют ширину от 20 см до 5-6 метров. </vt:lpstr>
      <vt:lpstr>- И столько же площадей, это площадь Красных партизан с памятником павшим Облученцам и памятником партизанам погибшим в бою с японско – американскими захватчиками - Площадь «Дружбы» народов России и Китая</vt:lpstr>
      <vt:lpstr>Достопримечательностью Облучья являются два виадука высота которых достигает 14 метров.</vt:lpstr>
      <vt:lpstr>Расстояние от сопки «Любви» до горнолыжной базы можно преодолеть пешком за один час 20 минут, а расстояние от улицы Солнечной до улицы Районной на автомобиле за 1 час 10 минут</vt:lpstr>
      <vt:lpstr>Вот так в цифрах и величинах, я немного рассказала о любимом городе Облучье в котором  родилась и жила.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ОБЛУЧЬЕ МОЁ, НЕПРИМЕТНОЕ С ВИДУ!</dc:title>
  <dc:creator>Юра</dc:creator>
  <cp:lastModifiedBy>Юра</cp:lastModifiedBy>
  <cp:revision>75</cp:revision>
  <dcterms:created xsi:type="dcterms:W3CDTF">2015-11-02T05:07:02Z</dcterms:created>
  <dcterms:modified xsi:type="dcterms:W3CDTF">2016-04-04T04:44:29Z</dcterms:modified>
</cp:coreProperties>
</file>