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9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7350"/>
    <a:srgbClr val="DA37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569" autoAdjust="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DFE0C-26BD-4B00-8E28-A093BED82304}" type="datetimeFigureOut">
              <a:rPr lang="ru-RU" smtClean="0"/>
              <a:t>06.03.2016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0950B9-F113-43EC-8A64-9CEFC0E79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81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950B9-F113-43EC-8A64-9CEFC0E795B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331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0982" y="476672"/>
            <a:ext cx="7991593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Геометрические фигуры.</a:t>
            </a:r>
            <a:endParaRPr lang="ru-RU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3192837"/>
            <a:ext cx="1584176" cy="1368152"/>
          </a:xfrm>
          <a:prstGeom prst="rect">
            <a:avLst/>
          </a:prstGeom>
          <a:solidFill>
            <a:srgbClr val="FFFF00"/>
          </a:solidFill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175948" y="4221088"/>
            <a:ext cx="2390135" cy="2196244"/>
          </a:xfrm>
          <a:prstGeom prst="ellipse">
            <a:avLst/>
          </a:prstGeom>
          <a:solidFill>
            <a:srgbClr val="FF0000"/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ый треугольник 6"/>
          <p:cNvSpPr/>
          <p:nvPr/>
        </p:nvSpPr>
        <p:spPr>
          <a:xfrm rot="8288074">
            <a:off x="2736739" y="5050682"/>
            <a:ext cx="2260531" cy="2073194"/>
          </a:xfrm>
          <a:prstGeom prst="rtTriangle">
            <a:avLst/>
          </a:prstGeom>
          <a:ln w="508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605263" y="2438890"/>
            <a:ext cx="3024336" cy="140415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08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15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1043608" y="2060848"/>
            <a:ext cx="0" cy="2880320"/>
          </a:xfrm>
          <a:prstGeom prst="line">
            <a:avLst/>
          </a:prstGeom>
          <a:ln w="76200">
            <a:solidFill>
              <a:srgbClr val="DA37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7308304" y="2060848"/>
            <a:ext cx="0" cy="2880320"/>
          </a:xfrm>
          <a:prstGeom prst="line">
            <a:avLst/>
          </a:prstGeom>
          <a:ln w="76200">
            <a:solidFill>
              <a:srgbClr val="DA37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699792" y="703221"/>
            <a:ext cx="2880000" cy="0"/>
          </a:xfrm>
          <a:prstGeom prst="line">
            <a:avLst/>
          </a:prstGeom>
          <a:ln w="76200">
            <a:solidFill>
              <a:srgbClr val="DA37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699792" y="6165304"/>
            <a:ext cx="2880000" cy="0"/>
          </a:xfrm>
          <a:prstGeom prst="line">
            <a:avLst/>
          </a:prstGeom>
          <a:ln w="76200">
            <a:solidFill>
              <a:srgbClr val="DA37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2718115" y="2060848"/>
            <a:ext cx="2880000" cy="2886135"/>
          </a:xfrm>
          <a:prstGeom prst="rect">
            <a:avLst/>
          </a:prstGeom>
          <a:ln w="76200">
            <a:solidFill>
              <a:srgbClr val="DA37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10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4104E-6 L 0.18125 3.410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7.51445E-7 L 3.61111E-6 0.199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4104E-6 L -0.18889 3.4104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4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68208E-6 L 2.22222E-6 -0.1782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9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уга 3"/>
          <p:cNvSpPr/>
          <p:nvPr/>
        </p:nvSpPr>
        <p:spPr>
          <a:xfrm>
            <a:off x="2411760" y="1124744"/>
            <a:ext cx="4145745" cy="4176464"/>
          </a:xfrm>
          <a:prstGeom prst="arc">
            <a:avLst>
              <a:gd name="adj1" fmla="val 28743"/>
              <a:gd name="adj2" fmla="val 0"/>
            </a:avLst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388792" y="1052736"/>
            <a:ext cx="4415456" cy="432048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00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V="1">
            <a:off x="323528" y="3861048"/>
            <a:ext cx="2304256" cy="2232248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466117" y="116632"/>
            <a:ext cx="2448272" cy="2232248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923928" y="5661248"/>
            <a:ext cx="4731816" cy="14514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Равнобедренный треугольник 14"/>
          <p:cNvSpPr/>
          <p:nvPr/>
        </p:nvSpPr>
        <p:spPr>
          <a:xfrm>
            <a:off x="1619672" y="1484784"/>
            <a:ext cx="5184576" cy="252028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32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96532E-6 L -0.00677 -0.13411 C -0.00868 -0.16301 -0.00034 -0.19561 0.01476 -0.22243 C 0.03126 -0.25457 0.05105 -0.27307 0.07327 -0.27931 L 0.17066 -0.31353 " pathEditMode="relative" rAng="-3240306" ptsTypes="F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17" y="-190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27746E-6 L -0.14167 0.2305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11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0.00948 L -0.11007 -0.00948 C -0.15886 -0.00902 -0.21945 -0.0763 -0.21945 -0.13156 L -0.21945 -0.25433 " pathEditMode="relative" rAng="10800000" ptsTypes="FfFF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03" y="-12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23528" y="1340768"/>
            <a:ext cx="0" cy="2160000"/>
          </a:xfrm>
          <a:prstGeom prst="line">
            <a:avLst/>
          </a:prstGeom>
          <a:ln w="762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798825" y="1844824"/>
            <a:ext cx="0" cy="2160000"/>
          </a:xfrm>
          <a:prstGeom prst="line">
            <a:avLst/>
          </a:prstGeom>
          <a:ln w="762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67544" y="413971"/>
            <a:ext cx="4320000" cy="0"/>
          </a:xfrm>
          <a:prstGeom prst="line">
            <a:avLst/>
          </a:prstGeom>
          <a:ln w="762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67544" y="846110"/>
            <a:ext cx="4320000" cy="0"/>
          </a:xfrm>
          <a:prstGeom prst="line">
            <a:avLst/>
          </a:prstGeom>
          <a:ln w="762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2195736" y="2276872"/>
            <a:ext cx="4464496" cy="2292207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4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469 0.0104 L -0.20469 0.30405 C -0.20469 0.43584 -0.09427 0.59769 -0.004 0.59769 L 0.19705 0.59769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87" y="293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2 -0.00139 C -0.00677 0.00138 -0.00556 0.00416 -0.00469 0.00693 C -0.004 0.00901 -0.00382 0.01133 -0.00313 0.01341 C 0.00191 0.02705 -0.00226 0.01318 0.0033 0.02404 C 0.00451 0.02659 0.00486 0.03005 0.00642 0.03237 C 0.00764 0.03422 0.00972 0.03491 0.01111 0.03653 C 0.01232 0.03792 0.01336 0.0393 0.01441 0.04092 C 0.02048 0.05086 0.01406 0.04416 0.02222 0.05133 C 0.02604 0.05873 0.02864 0.06127 0.03489 0.06404 C 0.0401 0.07098 0.04566 0.07584 0.05243 0.07884 C 0.05781 0.08647 0.0658 0.08647 0.07309 0.08948 C 0.08194 0.09734 0.07343 0.0911 0.08732 0.09572 C 0.10034 0.10011 0.11441 0.10682 0.12708 0.11283 C 0.12882 0.11375 0.13003 0.1163 0.13177 0.11699 C 0.13645 0.11907 0.14132 0.1193 0.146 0.12115 C 0.15243 0.1237 0.1651 0.12971 0.1651 0.12994 C 0.17083 0.13526 0.17361 0.1415 0.17934 0.14659 C 0.18246 0.15792 0.18698 0.1704 0.19218 0.18034 C 0.19392 0.18797 0.19809 0.19352 0.19843 0.20162 C 0.19878 0.20994 0.19843 0.21849 0.19843 0.22682 " pathEditMode="relative" rAng="0" ptsTypes="fffffffffffffffffff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30" y="11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39306E-6 C 0.00226 -0.00069 0.00521 -0.00023 0.00712 -0.00208 C 0.00868 -0.00346 0.00816 -0.00647 0.00886 -0.00855 C 0.01198 -0.01618 0.01163 -0.01456 0.01788 -0.01687 C 0.025 -0.02289 0.03264 -0.02219 0.0408 -0.02543 C 0.07465 -0.02219 0.075 -0.02497 0.09601 -0.01687 C 0.09931 -0.01156 0.10399 -0.00786 0.10677 -0.00208 C 0.11111 0.00694 0.11059 0.02081 0.11545 0.0296 C 0.12257 0.04185 0.12656 0.04902 0.13524 0.0592 C 0.14323 0.06867 0.13368 0.06359 0.1441 0.06752 C 0.15261 0.07446 0.14722 0.07099 0.16007 0.07607 C 0.16181 0.07677 0.16545 0.07815 0.16545 0.07839 " pathEditMode="relative" rAng="0" ptsTypes="fffffffffff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4" y="26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902 C 0.00208 -0.00763 0.00399 -0.00462 0.00659 -0.00416 C 0.01857 -0.00185 0.02586 -0.02405 0.03455 -0.03376 C 0.03802 -0.04555 0.0434 -0.05295 0.04757 -0.06335 C 0.04826 -0.06613 0.04826 -0.06936 0.0493 -0.07168 C 0.05156 -0.07676 0.05764 -0.08509 0.05764 -0.08485 C 0.06093 -0.09665 0.06597 -0.11075 0.07239 -0.11746 C 0.08159 -0.13873 0.09531 -0.14543 0.10711 -0.16069 C 0.11597 -0.17295 0.12743 -0.18196 0.13836 -0.18821 C 0.14027 -0.18913 0.14149 -0.19214 0.14323 -0.19329 C 0.1493 -0.19769 0.1559 -0.19931 0.16163 -0.20462 C 0.16354 -0.20578 0.16475 -0.20855 0.16649 -0.20971 C 0.17083 -0.21156 0.17552 -0.21133 0.17986 -0.21225 C 0.19496 -0.21688 0.21059 -0.22405 0.22604 -0.22613 C 0.23819 -0.22751 0.25034 -0.22774 0.26232 -0.22844 C 0.31927 -0.24115 0.37309 -0.23769 0.43055 -0.23399 C 0.44166 -0.22959 0.4526 -0.2252 0.46371 -0.22035 C 0.46753 -0.21665 0.4717 -0.21387 0.47534 -0.20971 C 0.47725 -0.2074 0.47882 -0.20462 0.48038 -0.20115 C 0.48159 -0.19907 0.48211 -0.19537 0.4835 -0.19329 C 0.48541 -0.19098 0.48802 -0.19006 0.4901 -0.18821 C 0.49271 -0.1852 0.49687 -0.17457 0.49843 -0.17202 C 0.50225 -0.14451 0.51354 -0.11676 0.52309 -0.09341 C 0.52517 -0.08254 0.52968 -0.07422 0.53316 -0.06335 C 0.53593 -0.05387 0.53593 -0.04555 0.53975 -0.03676 C 0.54271 -0.02196 0.54583 -0.00832 0.55139 0.0037 C 0.55382 0.02035 0.55902 0.03237 0.56441 0.04763 C 0.57014 0.06243 0.57152 0.07769 0.5809 0.08809 C 0.58142 0.08994 0.58264 0.09295 0.58246 0.09572 C 0.58142 0.11445 0.57465 0.12162 0.5842 0.10682 C 0.59652 0.10867 0.6085 0.11006 0.62066 0.11468 C 0.62604 0.1237 0.63316 0.12439 0.64027 0.12856 C 0.64635 0.13827 0.64097 0.13179 0.65191 0.13642 C 0.65885 0.13989 0.6651 0.14497 0.6717 0.15006 C 0.67343 0.15191 0.67465 0.15468 0.67673 0.15538 C 0.67934 0.15723 0.68211 0.15538 0.68507 0.15538 " pathEditMode="relative" rAng="0" ptsTypes="fffffffffffffffffffffffffffffffffff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53" y="-3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0" y="5190774"/>
            <a:ext cx="9144000" cy="1667226"/>
          </a:xfrm>
          <a:prstGeom prst="rect">
            <a:avLst/>
          </a:prstGeom>
          <a:pattFill prst="pct90">
            <a:fgClr>
              <a:srgbClr val="92735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2569659"/>
            <a:ext cx="7344816" cy="3960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899592" y="332656"/>
            <a:ext cx="7488832" cy="2232248"/>
          </a:xfrm>
          <a:prstGeom prst="triangl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808008" y="2996953"/>
            <a:ext cx="1611863" cy="12349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08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851920" y="2996953"/>
            <a:ext cx="1606872" cy="12241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08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940152" y="3002378"/>
            <a:ext cx="1606872" cy="12241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08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819511" y="4576339"/>
            <a:ext cx="1606872" cy="12241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08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808008" y="4581838"/>
            <a:ext cx="1606872" cy="12241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08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940152" y="4578706"/>
            <a:ext cx="1606872" cy="12241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08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омб 19"/>
          <p:cNvSpPr/>
          <p:nvPr/>
        </p:nvSpPr>
        <p:spPr>
          <a:xfrm>
            <a:off x="3984588" y="1243495"/>
            <a:ext cx="1318840" cy="1008112"/>
          </a:xfrm>
          <a:prstGeom prst="diamond">
            <a:avLst/>
          </a:prstGeom>
          <a:solidFill>
            <a:srgbClr val="7030A0"/>
          </a:solidFill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6587" y="66846"/>
            <a:ext cx="1267329" cy="119887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H="1">
            <a:off x="380781" y="1597551"/>
            <a:ext cx="110240" cy="972108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043608" y="1391702"/>
            <a:ext cx="442153" cy="694895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 flipV="1">
            <a:off x="1404399" y="944346"/>
            <a:ext cx="1216650" cy="504434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1393666" y="476672"/>
            <a:ext cx="1220273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Рисунок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389" y="2365026"/>
            <a:ext cx="1659320" cy="186754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365025"/>
            <a:ext cx="1829216" cy="177503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725" y="2564903"/>
            <a:ext cx="2139725" cy="166767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179" y="4232574"/>
            <a:ext cx="1227175" cy="1596451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481" y="4262280"/>
            <a:ext cx="1664094" cy="1664094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722" y="4389200"/>
            <a:ext cx="2482678" cy="139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74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8" grpId="0" animBg="1"/>
      <p:bldP spid="9" grpId="0" animBg="1"/>
      <p:bldP spid="10" grpId="0" animBg="1"/>
      <p:bldP spid="11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4</Words>
  <Application>Microsoft Office PowerPoint</Application>
  <PresentationFormat>Экран (4:3)</PresentationFormat>
  <Paragraphs>2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Алия Мулеева</dc:creator>
  <cp:lastModifiedBy>Алия Мулеева</cp:lastModifiedBy>
  <cp:revision>13</cp:revision>
  <dcterms:created xsi:type="dcterms:W3CDTF">2016-03-06T09:43:18Z</dcterms:created>
  <dcterms:modified xsi:type="dcterms:W3CDTF">2016-03-06T18:00:01Z</dcterms:modified>
</cp:coreProperties>
</file>