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3E209-84B8-4BC9-9331-11F4F6186727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68EE-B19D-4A5F-9B8B-AF16CD03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МКДОУ «Подгоренский детский сад №2»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по акции «Скворушка»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Ю.Е.Буракова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previews.123rf.com/images/fireflamenco/fireflamenco1404/fireflamenco140400002/27715133-Cute-illustration-with-bird-houses-hand-drawn-flowers-and-place-for-text--Stock-Vector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132856"/>
            <a:ext cx="4317604" cy="4317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Формирование экологической культуры, воспитание бережного отношения к природе, ориентация экологического образования на решение практических задач на улучшение окружающей среды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акции: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углубление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знаний детей и взрослых о местах обитания птиц, формирование положительного отношения к природе;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развитие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гуманного отношения к птицам, мотивации и интереса к их охране;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введение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экологическую этику и эстетику;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формирование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позитивных форм досуга, развитие коммуникабельности у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* закрепление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практических навыков по изготовлению и установке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скворечников.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064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Мы строим скворечник.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 нас есть чертеж,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777\Desktop\акция «Урок безопасности\IMG_20160329_1835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988840"/>
            <a:ext cx="6034617" cy="4525963"/>
          </a:xfrm>
          <a:prstGeom prst="rect">
            <a:avLst/>
          </a:prstGeom>
          <a:noFill/>
        </p:spPr>
      </p:pic>
      <p:pic>
        <p:nvPicPr>
          <p:cNvPr id="5122" name="Picture 2" descr="http://www.playcast.ru/uploads/2015/11/26/16049165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233205">
            <a:off x="5405178" y="156255"/>
            <a:ext cx="3456384" cy="2097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 домик наш был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скворечник похож.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777\Desktop\акция «Урок безопасности\IMG_20160329_1837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1484784"/>
            <a:ext cx="3754512" cy="5006016"/>
          </a:xfrm>
          <a:prstGeom prst="rect">
            <a:avLst/>
          </a:prstGeom>
          <a:noFill/>
        </p:spPr>
      </p:pic>
      <p:pic>
        <p:nvPicPr>
          <p:cNvPr id="4098" name="Picture 2" descr="http://vetonet.ru/images/users/photos/medium/acad9c7c291a703a0bb8eaab363e1a92.jpg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6016" y="1268760"/>
            <a:ext cx="3660317" cy="3162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с братишкою моим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Птицам домик мастерим.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777\Desktop\акция «Урок безопасности\P10609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>
            <a:off x="2771800" y="1988840"/>
            <a:ext cx="6034617" cy="4525963"/>
          </a:xfrm>
          <a:prstGeom prst="rect">
            <a:avLst/>
          </a:prstGeom>
          <a:noFill/>
        </p:spPr>
      </p:pic>
      <p:pic>
        <p:nvPicPr>
          <p:cNvPr id="3" name="Picture 2" descr="http://photodomik.ru/photo/49/49c87ea0eb8bbdff685e8aa0ba380450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A2CFF6"/>
              </a:clrFrom>
              <a:clrTo>
                <a:srgbClr val="A2C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776340">
            <a:off x="395536" y="1196752"/>
            <a:ext cx="2555776" cy="2577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Небольшой, опрятный внешне.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Называется скворечник.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777\Desktop\акция «Урок безопасности\P10609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>
            <a:off x="323528" y="1700808"/>
            <a:ext cx="3394472" cy="4525963"/>
          </a:xfrm>
          <a:prstGeom prst="rect">
            <a:avLst/>
          </a:prstGeom>
          <a:noFill/>
        </p:spPr>
      </p:pic>
      <p:pic>
        <p:nvPicPr>
          <p:cNvPr id="4099" name="Picture 3" descr="C:\Users\777\Desktop\акция «Урок безопасности\P1060920.JPG"/>
          <p:cNvPicPr>
            <a:picLocks noChangeAspect="1" noChangeArrowheads="1"/>
          </p:cNvPicPr>
          <p:nvPr/>
        </p:nvPicPr>
        <p:blipFill>
          <a:blip r:embed="rId3" cstate="screen">
            <a:lum bright="10000"/>
          </a:blip>
          <a:srcRect/>
          <a:stretch>
            <a:fillRect/>
          </a:stretch>
        </p:blipFill>
        <p:spPr bwMode="auto">
          <a:xfrm>
            <a:off x="4788024" y="1508787"/>
            <a:ext cx="3456384" cy="46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404664"/>
            <a:ext cx="8291264" cy="149817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проснулся спозаранок: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затеи спать не смог...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Взял пилу, топор, рубанок,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доски, гвозди, молоток,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777\Desktop\акция «Урок безопасности\20160327_1757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988840"/>
            <a:ext cx="6034617" cy="4525963"/>
          </a:xfrm>
          <a:prstGeom prst="rect">
            <a:avLst/>
          </a:prstGeom>
          <a:noFill/>
        </p:spPr>
      </p:pic>
      <p:pic>
        <p:nvPicPr>
          <p:cNvPr id="20484" name="Picture 4" descr="http://www.playcast.ru/uploads/2015/11/26/16049165.gi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2325404">
            <a:off x="5458653" y="65810"/>
            <a:ext cx="3888432" cy="2359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пилил я и строгал,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 скворцам я помогал.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777\Desktop\акция «Урок безопасности\20160327_1846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1700808"/>
            <a:ext cx="6329677" cy="4747258"/>
          </a:xfrm>
          <a:prstGeom prst="rect">
            <a:avLst/>
          </a:prstGeom>
          <a:noFill/>
        </p:spPr>
      </p:pic>
      <p:pic>
        <p:nvPicPr>
          <p:cNvPr id="21508" name="Picture 4" descr="http://animalfotos.ru/photo/b4/b4c66a027d14cbbabfed14bbaeb0cf0e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6672"/>
            <a:ext cx="315337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 descr="http://vetonet.ru/images/users/photos/medium/acad9c7c291a703a0bb8eaab363e1a92.jpg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672" y="1700808"/>
            <a:ext cx="5534025" cy="478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МКДОУ «Подгоренский детский сад №2»</vt:lpstr>
      <vt:lpstr>Цель: Формирование экологической культуры, воспитание бережного отношения к природе, ориентация экологического образования на решение практических задач на улучшение окружающей среды</vt:lpstr>
      <vt:lpstr>Мы строим скворечник.  У нас есть чертеж,   </vt:lpstr>
      <vt:lpstr>Чтоб домик наш был  На скворечник похож.</vt:lpstr>
      <vt:lpstr>Мы с братишкою моим Птицам домик мастерим.</vt:lpstr>
      <vt:lpstr>Небольшой, опрятный внешне. Называется скворечник.</vt:lpstr>
      <vt:lpstr>Я проснулся спозаранок: от затеи спать не смог... Взял пилу, топор, рубанок, доски, гвозди, молоток,</vt:lpstr>
      <vt:lpstr>и пилил я и строгал,  всем скворцам я помогал. 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«Подгоренский детский сад №2»</dc:title>
  <dc:creator>777</dc:creator>
  <cp:lastModifiedBy>777</cp:lastModifiedBy>
  <cp:revision>5</cp:revision>
  <dcterms:created xsi:type="dcterms:W3CDTF">2016-03-29T15:46:11Z</dcterms:created>
  <dcterms:modified xsi:type="dcterms:W3CDTF">2016-04-02T16:15:17Z</dcterms:modified>
</cp:coreProperties>
</file>