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CEF5-799D-4DA7-87F5-BEBC4B00CF1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61B6-6717-421F-AF49-74307A50E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61B6-6717-421F-AF49-74307A50ED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7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 «Отгадай загадку!»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dirty="0" smtClean="0">
                <a:solidFill>
                  <a:schemeClr val="tx1"/>
                </a:solidFill>
              </a:rPr>
              <a:t>воспитатель: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квалификационной категории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Долгорукова Татьяна Анатольевна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dirty="0"/>
              <a:t>Без чего на белом свете</a:t>
            </a:r>
            <a:br>
              <a:rPr lang="ru-RU" dirty="0"/>
            </a:br>
            <a:r>
              <a:rPr lang="ru-RU" dirty="0"/>
              <a:t>Взрослым не прожить и детям?</a:t>
            </a:r>
            <a:br>
              <a:rPr lang="ru-RU" dirty="0"/>
            </a:br>
            <a:r>
              <a:rPr lang="ru-RU" dirty="0"/>
              <a:t>Кто поддержит вас, друзья?</a:t>
            </a:r>
            <a:br>
              <a:rPr lang="ru-RU" dirty="0"/>
            </a:br>
            <a:r>
              <a:rPr lang="ru-RU" dirty="0"/>
              <a:t>Ваша дружная...</a:t>
            </a:r>
          </a:p>
        </p:txBody>
      </p:sp>
      <p:pic>
        <p:nvPicPr>
          <p:cNvPr id="10242" name="Picture 2" descr="Рисунки счастливой семьи. . Фотохостинг - фотографии, картин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20000" r="7918" b="22085"/>
          <a:stretch/>
        </p:blipFill>
        <p:spPr bwMode="auto">
          <a:xfrm>
            <a:off x="323528" y="3412938"/>
            <a:ext cx="5125791" cy="29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068273"/>
            <a:ext cx="32696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5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1246" y="2492896"/>
            <a:ext cx="5579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dirty="0"/>
              <a:t>В мире нет её роднее,</a:t>
            </a:r>
            <a:br>
              <a:rPr lang="ru-RU" dirty="0"/>
            </a:br>
            <a:r>
              <a:rPr lang="ru-RU" dirty="0"/>
              <a:t>Справедливей и добрее.</a:t>
            </a:r>
            <a:br>
              <a:rPr lang="ru-RU" dirty="0"/>
            </a:br>
            <a:r>
              <a:rPr lang="ru-RU" dirty="0"/>
              <a:t>Я скажу, друзья вам прямо —</a:t>
            </a:r>
            <a:br>
              <a:rPr lang="ru-RU" dirty="0"/>
            </a:br>
            <a:r>
              <a:rPr lang="ru-RU" dirty="0"/>
              <a:t>Лучше всех на свете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Клипарт МАМОЧКИ -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471702" cy="37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4869160"/>
            <a:ext cx="31006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7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24" y="116632"/>
            <a:ext cx="8229600" cy="3154362"/>
          </a:xfrm>
        </p:spPr>
        <p:txBody>
          <a:bodyPr>
            <a:normAutofit/>
          </a:bodyPr>
          <a:lstStyle/>
          <a:p>
            <a:r>
              <a:rPr lang="ru-RU" sz="3200" dirty="0"/>
              <a:t>Кто не в шутку, а всерьёз</a:t>
            </a:r>
            <a:br>
              <a:rPr lang="ru-RU" sz="3200" dirty="0"/>
            </a:br>
            <a:r>
              <a:rPr lang="ru-RU" sz="3200" dirty="0"/>
              <a:t>Нас забить научит гвоздь?</a:t>
            </a:r>
            <a:br>
              <a:rPr lang="ru-RU" sz="3200" dirty="0"/>
            </a:br>
            <a:r>
              <a:rPr lang="ru-RU" sz="3200" dirty="0"/>
              <a:t>Кто научит смелым быть?</a:t>
            </a:r>
            <a:br>
              <a:rPr lang="ru-RU" sz="3200" dirty="0"/>
            </a:br>
            <a:r>
              <a:rPr lang="ru-RU" sz="3200" dirty="0"/>
              <a:t>С велика упав, не ныть,</a:t>
            </a:r>
            <a:br>
              <a:rPr lang="ru-RU" sz="3200" dirty="0"/>
            </a:br>
            <a:r>
              <a:rPr lang="ru-RU" sz="3200" dirty="0"/>
              <a:t>И коленку расцарапав,</a:t>
            </a:r>
            <a:br>
              <a:rPr lang="ru-RU" sz="3200" dirty="0"/>
            </a:br>
            <a:r>
              <a:rPr lang="ru-RU" sz="3200" dirty="0"/>
              <a:t>Не реветь? Конечно, …</a:t>
            </a:r>
          </a:p>
        </p:txBody>
      </p:sp>
      <p:pic>
        <p:nvPicPr>
          <p:cNvPr id="3074" name="Picture 2" descr="Архив материалов - Психолог в школ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9695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0024" y="4288740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4445" y="4725144"/>
            <a:ext cx="2720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ПАПА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Кто любить не устает,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Пироги для нас печет,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Вкусные оладушки?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Это наша...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Персональный сайт - Пойте вместе с н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4"/>
            <a:ext cx="406965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39405" y="5129897"/>
            <a:ext cx="4604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БАБУШКА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Он — мужчина, и он сед,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Папе — папа, мне он —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Катился колобок по лесу - Картинка 13346/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9220"/>
            <a:ext cx="263405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4725144"/>
            <a:ext cx="2061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ДЕД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3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у мамы не один,</a:t>
            </a:r>
            <a:br>
              <a:rPr lang="ru-RU" dirty="0" smtClean="0"/>
            </a:br>
            <a:r>
              <a:rPr lang="ru-RU" dirty="0" smtClean="0"/>
              <a:t>у неё ещё есть сын,</a:t>
            </a:r>
            <a:br>
              <a:rPr lang="ru-RU" dirty="0" smtClean="0"/>
            </a:br>
            <a:r>
              <a:rPr lang="ru-RU" dirty="0" smtClean="0"/>
              <a:t>рядом с ним я маловат,</a:t>
            </a:r>
            <a:br>
              <a:rPr lang="ru-RU" dirty="0" smtClean="0"/>
            </a:br>
            <a:r>
              <a:rPr lang="ru-RU" dirty="0" smtClean="0"/>
              <a:t>для меня он – старший 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4653136"/>
            <a:ext cx="2304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БРАТ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Мой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58616"/>
            <a:ext cx="295232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любит и меня, и братца,</a:t>
            </a:r>
            <a:br>
              <a:rPr lang="ru-RU" dirty="0"/>
            </a:br>
            <a:r>
              <a:rPr lang="ru-RU" dirty="0"/>
              <a:t>Но больше любит наряжаться? —</a:t>
            </a:r>
            <a:br>
              <a:rPr lang="ru-RU" dirty="0"/>
            </a:br>
            <a:r>
              <a:rPr lang="ru-RU" dirty="0"/>
              <a:t>Очень модная девчонка —</a:t>
            </a:r>
            <a:br>
              <a:rPr lang="ru-RU" dirty="0"/>
            </a:br>
            <a:r>
              <a:rPr lang="ru-RU" dirty="0"/>
              <a:t>Моя старшая...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085184"/>
            <a:ext cx="5150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сестрёнка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Картинки для декупажниц!! . Дети... . Много !!!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71045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/>
              <a:t>Мамы старшая сестра —</a:t>
            </a:r>
            <a:br>
              <a:rPr lang="ru-RU" dirty="0"/>
            </a:br>
            <a:r>
              <a:rPr lang="ru-RU" dirty="0"/>
              <a:t>С виду вовсе не стара,</a:t>
            </a:r>
            <a:br>
              <a:rPr lang="ru-RU" dirty="0"/>
            </a:br>
            <a:r>
              <a:rPr lang="ru-RU" dirty="0"/>
              <a:t>С улыбкой спросит: Как живете?</a:t>
            </a:r>
            <a:br>
              <a:rPr lang="ru-RU" dirty="0"/>
            </a:br>
            <a:r>
              <a:rPr lang="ru-RU" dirty="0"/>
              <a:t>Кто в гости к нам приехал?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869160"/>
            <a:ext cx="2275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ТЁТЯ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6" name="Picture 4" descr="Приходила тетя Доктор - Babyblog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9" y="2852936"/>
            <a:ext cx="258796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d template Flowers from JuiceDrop 2927 &quot; АртГрафика - дизайнерский портал, где можно скачать бесплатно картинки, шаблоны,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же с маминой сестрой</a:t>
            </a:r>
            <a:br>
              <a:rPr lang="ru-RU" dirty="0"/>
            </a:br>
            <a:r>
              <a:rPr lang="ru-RU" dirty="0"/>
              <a:t>Приезжает к нам порой?</a:t>
            </a:r>
            <a:br>
              <a:rPr lang="ru-RU" dirty="0"/>
            </a:br>
            <a:r>
              <a:rPr lang="ru-RU" dirty="0"/>
              <a:t>На меня с улыбкой глядя,</a:t>
            </a:r>
            <a:br>
              <a:rPr lang="ru-RU" dirty="0"/>
            </a:br>
            <a:r>
              <a:rPr lang="ru-RU" dirty="0"/>
              <a:t>Здравствуй! — говорит </a:t>
            </a:r>
            <a:r>
              <a:rPr lang="ru-RU" dirty="0" smtClean="0"/>
              <a:t>мне ...</a:t>
            </a:r>
            <a:endParaRPr lang="ru-RU" dirty="0"/>
          </a:p>
        </p:txBody>
      </p:sp>
      <p:pic>
        <p:nvPicPr>
          <p:cNvPr id="9218" name="Picture 2" descr="Дядя Раскраски для детей с цветом и печати &quot; Фотобанк - бесп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6282" r="25898" b="2787"/>
          <a:stretch/>
        </p:blipFill>
        <p:spPr bwMode="auto">
          <a:xfrm>
            <a:off x="827584" y="3145739"/>
            <a:ext cx="2626080" cy="34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653136"/>
            <a:ext cx="27462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ДЯДЯ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Игра «Отгадай загадку!»</vt:lpstr>
      <vt:lpstr>В мире нет её роднее, Справедливей и добрее. Я скажу, друзья вам прямо — Лучше всех на свете…                                                         </vt:lpstr>
      <vt:lpstr>Кто не в шутку, а всерьёз Нас забить научит гвоздь? Кто научит смелым быть? С велика упав, не ныть, И коленку расцарапав, Не реветь? Конечно, …</vt:lpstr>
      <vt:lpstr>Кто любить не устает, Пироги для нас печет, Вкусные оладушки? Это наша... </vt:lpstr>
      <vt:lpstr>Он — мужчина, и он сед, Папе — папа, мне он — … </vt:lpstr>
      <vt:lpstr>Я у мамы не один, у неё ещё есть сын, рядом с ним я маловат, для меня он – старший …</vt:lpstr>
      <vt:lpstr>Кто любит и меня, и братца, Но больше любит наряжаться? — Очень модная девчонка — Моя старшая...</vt:lpstr>
      <vt:lpstr>Мамы старшая сестра — С виду вовсе не стара, С улыбкой спросит: Как живете? Кто в гости к нам приехал?</vt:lpstr>
      <vt:lpstr>Кто же с маминой сестрой Приезжает к нам порой? На меня с улыбкой глядя, Здравствуй! — говорит мне ...</vt:lpstr>
      <vt:lpstr>Без чего на белом свете Взрослым не прожить и детям? Кто поддержит вас, друзья? Ваша дружная...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«Отгадай загадку!»</dc:title>
  <dc:creator>User</dc:creator>
  <cp:lastModifiedBy>User</cp:lastModifiedBy>
  <cp:revision>7</cp:revision>
  <dcterms:created xsi:type="dcterms:W3CDTF">2015-03-28T10:28:51Z</dcterms:created>
  <dcterms:modified xsi:type="dcterms:W3CDTF">2016-04-06T11:58:20Z</dcterms:modified>
</cp:coreProperties>
</file>