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Ярлык, ярлычки винтажные, цветы, цветочные этикетки, клипарт в формате PNG &quot; Alldaydesing.net - Искусство графики, элементы ди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Дидактическая игра </a:t>
            </a:r>
            <a:br>
              <a:rPr lang="ru-RU" dirty="0" smtClean="0"/>
            </a:br>
            <a:r>
              <a:rPr lang="ru-RU" dirty="0" smtClean="0"/>
              <a:t>«Хорошо - плохо»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</a:t>
            </a:r>
            <a:r>
              <a:rPr lang="ru-RU" dirty="0" smtClean="0">
                <a:solidFill>
                  <a:schemeClr val="tx1"/>
                </a:solidFill>
              </a:rPr>
              <a:t>воспитатель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 квалификационной категории Долгорукова Татьяна Анатольевна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51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Ярлык, ярлычки винтажные, цветы, цветочные этикетки, клипарт в формате PNG &quot; Alldaydesing.net - Искусство графики, элементы диз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из детей поступает хорошо?</a:t>
            </a:r>
            <a:endParaRPr lang="ru-RU" dirty="0"/>
          </a:p>
        </p:txBody>
      </p:sp>
      <p:pic>
        <p:nvPicPr>
          <p:cNvPr id="2050" name="Picture 2" descr="C:\Users\User\Desktop\13847043889242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675"/>
            <a:ext cx="2952328" cy="296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еседа на тему &quot;Любую болезнь лечит доброе слово&quot; - Учебно-тематическое планирование по организации внеурочной деятельности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7071" r="9624" b="3919"/>
          <a:stretch/>
        </p:blipFill>
        <p:spPr bwMode="auto">
          <a:xfrm>
            <a:off x="4355976" y="3672864"/>
            <a:ext cx="3019954" cy="263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48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Ярлык, ярлычки винтажные, цветы, цветочные этикетки, клипарт в формате PNG &quot; Alldaydesing.net - Искусство графики, элементы диз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ты думаешь кто прав?</a:t>
            </a:r>
            <a:endParaRPr lang="ru-RU" dirty="0"/>
          </a:p>
        </p:txBody>
      </p:sp>
      <p:pic>
        <p:nvPicPr>
          <p:cNvPr id="3074" name="Picture 2" descr="Стена ВКонтакт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6" y="2564904"/>
            <a:ext cx="3096346" cy="23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109318950_pravilaetiketadlyasamyxmalenkix1__1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11" y="3291645"/>
            <a:ext cx="2900034" cy="27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07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Ярлык, ярлычки винтажные, цветы, цветочные этикетки, клипарт в формате PNG &quot; Alldaydesing.net - Искусство графики, элементы диз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ты думаешь, у кого из этих детей, хорошее настроение?</a:t>
            </a:r>
            <a:endParaRPr lang="ru-RU" dirty="0"/>
          </a:p>
        </p:txBody>
      </p:sp>
      <p:pic>
        <p:nvPicPr>
          <p:cNvPr id="4098" name="Picture 2" descr="C:\Users\User\Desktop\barto_est_takie_mal4iki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51" y="2420888"/>
            <a:ext cx="3133049" cy="270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109318957_pravilaetiketadlyasamyxmalenkix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4282"/>
            <a:ext cx="2985629" cy="283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319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Ярлык, ярлычки винтажные, цветы, цветочные этикетки, клипарт в формате PNG &quot; Alldaydesing.net - Искусство графики, элементы диз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из мальчиков поступает хорошо?</a:t>
            </a:r>
            <a:endParaRPr lang="ru-RU" dirty="0"/>
          </a:p>
        </p:txBody>
      </p:sp>
      <p:pic>
        <p:nvPicPr>
          <p:cNvPr id="5" name="Picture 2" descr="C:\Users\User\Desktop\109318954_pravilaetiketadlyasamyxmalenkix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41798"/>
            <a:ext cx="2970377" cy="281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img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3352" b="4310"/>
          <a:stretch/>
        </p:blipFill>
        <p:spPr bwMode="auto">
          <a:xfrm>
            <a:off x="4374025" y="3429000"/>
            <a:ext cx="3011620" cy="25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019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Ярлык, ярлычки винтажные, цветы, цветочные этикетки, клипарт в формате PNG &quot; Alldaydesing.net - Искусство графики, элементы диз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какому из этих мальчиков ты хотел бы прийти в гости?</a:t>
            </a:r>
            <a:endParaRPr lang="ru-RU" dirty="0"/>
          </a:p>
        </p:txBody>
      </p:sp>
      <p:pic>
        <p:nvPicPr>
          <p:cNvPr id="6" name="Picture 2" descr="Игра-лото &quot;Школа изящных манер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402" r="25000"/>
          <a:stretch/>
        </p:blipFill>
        <p:spPr bwMode="auto">
          <a:xfrm>
            <a:off x="4612434" y="2564903"/>
            <a:ext cx="2674704" cy="34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Игра-лото &quot;Школа изящных манер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8" t="2061" r="50000" b="56328"/>
          <a:stretch/>
        </p:blipFill>
        <p:spPr bwMode="auto">
          <a:xfrm>
            <a:off x="1557536" y="2564904"/>
            <a:ext cx="2606513" cy="34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1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Ярлык, ярлычки винтажные, цветы, цветочные этикетки, клипарт в формате PNG &quot; Alldaydesing.net - Искусство графики, элементы диз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36795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8539" y="2967335"/>
            <a:ext cx="58669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6412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55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Дидактическая игра  «Хорошо - плохо»</vt:lpstr>
      <vt:lpstr>Кто из детей поступает хорошо?</vt:lpstr>
      <vt:lpstr>Как ты думаешь кто прав?</vt:lpstr>
      <vt:lpstr>Как ты думаешь, у кого из этих детей, хорошее настроение?</vt:lpstr>
      <vt:lpstr>Кто из мальчиков поступает хорошо?</vt:lpstr>
      <vt:lpstr>К какому из этих мальчиков ты хотел бы прийти в гости?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«Хорошо - плохо»</dc:title>
  <dc:creator>User</dc:creator>
  <cp:lastModifiedBy>User</cp:lastModifiedBy>
  <cp:revision>6</cp:revision>
  <dcterms:created xsi:type="dcterms:W3CDTF">2015-03-28T09:21:58Z</dcterms:created>
  <dcterms:modified xsi:type="dcterms:W3CDTF">2016-04-06T12:13:49Z</dcterms:modified>
</cp:coreProperties>
</file>