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89" r:id="rId16"/>
    <p:sldId id="265" r:id="rId17"/>
    <p:sldId id="271" r:id="rId18"/>
    <p:sldId id="272" r:id="rId19"/>
    <p:sldId id="273" r:id="rId20"/>
    <p:sldId id="280" r:id="rId21"/>
    <p:sldId id="275" r:id="rId22"/>
    <p:sldId id="276" r:id="rId23"/>
    <p:sldId id="277" r:id="rId24"/>
    <p:sldId id="278" r:id="rId25"/>
    <p:sldId id="279" r:id="rId26"/>
    <p:sldId id="274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29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F775-21ED-4073-BBF1-9C14292961B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B9BC-707A-4719-8930-F310D4199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92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56EF-8B28-498F-BBF9-B97BA3AFCDA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BA76-F162-45AA-B240-22C3981A9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9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B630-9720-4A3A-9A91-9721E907AE2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F1D4-A455-466F-9494-B306D093C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94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20B4-3FC8-47D5-BA1C-52EAEF3C6BD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A38D-0FAA-45C1-A0F9-0B7F0B9BD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2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D84C-661F-4EAF-AC24-63A9910ABC9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C3E6-4B03-49CE-B711-12991695E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52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06B3-048E-4E3F-9000-D73A7681450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9EE4-00CC-4341-AB26-F4C52CDDC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94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F0A9-C0C0-4C59-B4D9-D1BF7F07026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8D7B-781A-4053-ADF7-BDFB35B7B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46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F7BE-9F3B-444C-A4F8-1F03F75988D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1BA0-05BB-4ABA-9E02-2231F31AA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82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7D92-A586-42A1-92FC-CCA49EE807F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A21E-94C2-4258-AD2E-767B4C25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14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99D2-443F-4834-B73C-94515889B8D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A414-4049-4333-9DD9-2CD42AF76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2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20F0-47BF-400A-884F-1EED5BF29D5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9772-8E00-4EBC-8126-B58E1712C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17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1B7868-DEB7-4BEB-847A-6A96E2755CC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918C81-AA56-4C6F-86D6-AF21B7D3E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2" r:id="rId2"/>
    <p:sldLayoutId id="2147483990" r:id="rId3"/>
    <p:sldLayoutId id="2147483983" r:id="rId4"/>
    <p:sldLayoutId id="2147483991" r:id="rId5"/>
    <p:sldLayoutId id="2147483984" r:id="rId6"/>
    <p:sldLayoutId id="2147483985" r:id="rId7"/>
    <p:sldLayoutId id="2147483992" r:id="rId8"/>
    <p:sldLayoutId id="2147483986" r:id="rId9"/>
    <p:sldLayoutId id="2147483987" r:id="rId10"/>
    <p:sldLayoutId id="21474839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7.xml"/><Relationship Id="rId7" Type="http://schemas.openxmlformats.org/officeDocument/2006/relationships/slide" Target="slide3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10" Type="http://schemas.openxmlformats.org/officeDocument/2006/relationships/slide" Target="slide46.xml"/><Relationship Id="rId4" Type="http://schemas.openxmlformats.org/officeDocument/2006/relationships/slide" Target="slide21.xml"/><Relationship Id="rId9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16.jpeg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1.jpe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audio" Target="../media/audio2.wav"/><Relationship Id="rId4" Type="http://schemas.openxmlformats.org/officeDocument/2006/relationships/image" Target="../media/image65.jpeg"/><Relationship Id="rId9" Type="http://schemas.openxmlformats.org/officeDocument/2006/relationships/image" Target="../media/image63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2375" y="981075"/>
            <a:ext cx="640873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Животные жарких стран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www.sunhome.ru/UsersGallery/wallpapers/41/9100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20553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animaljpg.ru/image/www_animaljpg_ru-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60912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img.sunhome.ru/UsersGallery/wallpapers/41/7203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614521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s08.radikal.ru/i181/1003/13/5bde40ff6a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6018213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kakadu.509.com1.ru/fotogal/oboi/parno/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049963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arlamov.me/img/tortillas/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73563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875" y="5572125"/>
            <a:ext cx="792163" cy="936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7" descr="http://www.1zoom.ru/big/18/45031-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36663"/>
            <a:ext cx="578008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85750" y="1557338"/>
            <a:ext cx="6715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Наверное, в жаркой далёкой стране </a:t>
            </a:r>
            <a:br>
              <a:rPr lang="ru-RU" sz="2800"/>
            </a:br>
            <a:r>
              <a:rPr lang="ru-RU" sz="2800"/>
              <a:t>Она прислонилась к ограде. </a:t>
            </a:r>
            <a:br>
              <a:rPr lang="ru-RU" sz="2800"/>
            </a:br>
            <a:r>
              <a:rPr lang="ru-RU" sz="2800"/>
              <a:t>Полоски теперь у неё на спине, </a:t>
            </a:r>
            <a:br>
              <a:rPr lang="ru-RU" sz="2800"/>
            </a:br>
            <a:r>
              <a:rPr lang="ru-RU" sz="2800"/>
              <a:t>Как строчки кривые - в тетради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85750" y="4284663"/>
            <a:ext cx="61928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Некрасивый он, пожалуй… </a:t>
            </a:r>
          </a:p>
          <a:p>
            <a:pPr eaLnBrk="1" hangingPunct="1"/>
            <a:r>
              <a:rPr lang="ru-RU" sz="2800"/>
              <a:t>Вместо носа − шланг пожарный, </a:t>
            </a:r>
          </a:p>
          <a:p>
            <a:pPr eaLnBrk="1" hangingPunct="1"/>
            <a:r>
              <a:rPr lang="ru-RU" sz="2800"/>
              <a:t>Уши вроде опахал, </a:t>
            </a:r>
          </a:p>
          <a:p>
            <a:pPr eaLnBrk="1" hangingPunct="1"/>
            <a:r>
              <a:rPr lang="ru-RU" sz="2800"/>
              <a:t>Ростом с башню отмахал. </a:t>
            </a:r>
          </a:p>
        </p:txBody>
      </p:sp>
      <p:pic>
        <p:nvPicPr>
          <p:cNvPr id="25605" name="Рисунок 3" descr="http://t0.gstatic.com/images?q=tbn:ANd9GcRtc1uGdCUU3esEhG_01QxrlpWqfF3dqkx3SbEGikQ8PZS4M7ZRpFKV1lV4d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1539875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3" descr="http://t2.gstatic.com/images?q=tbn:ANd9GcTYd8qXve299w-DXVkQFJN3logWq6gzxAjnhJk0XLWcGCI287d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157663"/>
            <a:ext cx="19796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333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Загадки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876300" y="2487613"/>
            <a:ext cx="5327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Спит зелёное бревно. </a:t>
            </a:r>
          </a:p>
          <a:p>
            <a:pPr eaLnBrk="1" hangingPunct="1"/>
            <a:r>
              <a:rPr lang="ru-RU" sz="2400"/>
              <a:t>В ил запуталось оно.</a:t>
            </a:r>
          </a:p>
          <a:p>
            <a:pPr eaLnBrk="1" hangingPunct="1"/>
            <a:r>
              <a:rPr lang="ru-RU" sz="2400"/>
              <a:t>У бревна большая пасть. </a:t>
            </a:r>
          </a:p>
          <a:p>
            <a:pPr eaLnBrk="1" hangingPunct="1"/>
            <a:r>
              <a:rPr lang="ru-RU" sz="2400"/>
              <a:t>Зубы в пасти − просто страсть. 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877888" y="774700"/>
            <a:ext cx="334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На носу он носит рог </a:t>
            </a:r>
          </a:p>
          <a:p>
            <a:pPr eaLnBrk="1" hangingPunct="1"/>
            <a:r>
              <a:rPr lang="ru-RU" sz="2400"/>
              <a:t>И зовётся … </a:t>
            </a:r>
          </a:p>
        </p:txBody>
      </p:sp>
      <p:pic>
        <p:nvPicPr>
          <p:cNvPr id="26628" name="Рисунок 3" descr="http://skazki-detyam.com/wp-content/uploads/2011/05/krokod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500313"/>
            <a:ext cx="221456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876300" y="4652963"/>
            <a:ext cx="5226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Зверь смешной в огромной клетке </a:t>
            </a:r>
            <a:br>
              <a:rPr lang="ru-RU" sz="2400"/>
            </a:br>
            <a:r>
              <a:rPr lang="ru-RU" sz="2400"/>
              <a:t>С ветки прыгает на ветку. </a:t>
            </a:r>
            <a:br>
              <a:rPr lang="ru-RU" sz="2400"/>
            </a:br>
            <a:r>
              <a:rPr lang="ru-RU" sz="2400"/>
              <a:t>Ест бананы, сладости </a:t>
            </a:r>
            <a:br>
              <a:rPr lang="ru-RU" sz="2400"/>
            </a:br>
            <a:r>
              <a:rPr lang="ru-RU" sz="2400"/>
              <a:t>К общей детской радости. </a:t>
            </a:r>
          </a:p>
        </p:txBody>
      </p:sp>
      <p:pic>
        <p:nvPicPr>
          <p:cNvPr id="26630" name="Picture 7" descr="http://content.foto.mail.ru/mail/lenzel_78/_answers/i-17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500563"/>
            <a:ext cx="14287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http://sciencemagic.ru/wp-content/uploads/2011/02/black_rhin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622300"/>
            <a:ext cx="20081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96900" y="1239838"/>
            <a:ext cx="52562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Он ходит, голову задрав, </a:t>
            </a:r>
          </a:p>
          <a:p>
            <a:pPr eaLnBrk="1" hangingPunct="1"/>
            <a:r>
              <a:rPr lang="ru-RU" sz="2800"/>
              <a:t>Не потому, что важный граф,</a:t>
            </a:r>
          </a:p>
          <a:p>
            <a:pPr eaLnBrk="1" hangingPunct="1"/>
            <a:r>
              <a:rPr lang="ru-RU" sz="2800"/>
              <a:t>Не потому, что гордый нрав, А потому что он …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55650" y="4437063"/>
            <a:ext cx="4319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Зверь я горбатый, Нравлюсь ребятам. </a:t>
            </a:r>
          </a:p>
        </p:txBody>
      </p:sp>
      <p:pic>
        <p:nvPicPr>
          <p:cNvPr id="27652" name="Рисунок 3" descr="http://t1.gstatic.com/images?q=tbn:ANd9GcTTEGgqMqVm5DQWJVAQmNDMVorOz_beaUxND5EcLNyvX3OCV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052513"/>
            <a:ext cx="20224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3" descr="http://t2.gstatic.com/images?q=tbn:ANd9GcTsE1H58WyvZOaNJV2J47yYQDjocanCRqXUt9qyouXm0bvcMZzYz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897313"/>
            <a:ext cx="276542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050" y="692150"/>
            <a:ext cx="4824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Содержание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042988" y="1400284"/>
            <a:ext cx="71294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Словарь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Загадки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hlinkClick r:id="rId2" action="ppaction://hlinksldjump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Назови всю семью</a:t>
            </a:r>
            <a:endParaRPr lang="ru-RU" sz="3200" dirty="0">
              <a:solidFill>
                <a:schemeClr val="accent1">
                  <a:lumMod val="75000"/>
                </a:schemeClr>
              </a:solidFill>
              <a:hlinkClick r:id="rId2" action="ppaction://hlinksldjump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Пальчиковая гимнастика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hlinkClick r:id="rId2" action="ppaction://hlinksldjump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Скажи по-другому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7" action="ppaction://hlinksldjump"/>
              </a:rPr>
              <a:t>Какое все огромное!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hlinkClick r:id="rId2" action="ppaction://hlinksldjump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Что забыл нарисовать художник?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9" action="ppaction://hlinksldjump"/>
              </a:rPr>
              <a:t>Четвертый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hlinkClick r:id="rId9" action="ppaction://hlinksldjump"/>
              </a:rPr>
              <a:t>лишний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hlinkClick r:id="rId2" action="ppaction://hlinksldjump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hlinkClick r:id="rId10" action="ppaction://hlinksldjump"/>
              </a:rPr>
              <a:t>Об авторе 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2.gstatic.com/images?q=tbn:ANd9GcRdeebTsKxMAKUD7b2T44mVjzejWTxv4z2urDLFPOABOIuJqJqK&amp;t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196975"/>
            <a:ext cx="2714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744538" y="1196975"/>
            <a:ext cx="4406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Кто-то в сумке носит спички,</a:t>
            </a:r>
          </a:p>
          <a:p>
            <a:pPr eaLnBrk="1" hangingPunct="1"/>
            <a:r>
              <a:rPr lang="ru-RU" sz="2400"/>
              <a:t>Кто-то - нужные вещички,</a:t>
            </a:r>
          </a:p>
          <a:p>
            <a:pPr eaLnBrk="1" hangingPunct="1"/>
            <a:r>
              <a:rPr lang="ru-RU" sz="2400"/>
              <a:t>Кто-то - телефон, игру,</a:t>
            </a:r>
          </a:p>
          <a:p>
            <a:pPr eaLnBrk="1" hangingPunct="1"/>
            <a:r>
              <a:rPr lang="ru-RU" sz="2400"/>
              <a:t>А детишек - ...</a:t>
            </a:r>
          </a:p>
          <a:p>
            <a:pPr eaLnBrk="1" hangingPunct="1"/>
            <a:endParaRPr lang="ru-RU" sz="2400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717550" y="3871913"/>
            <a:ext cx="4754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У него большая грива:</a:t>
            </a:r>
            <a:br>
              <a:rPr lang="ru-RU" sz="2400"/>
            </a:br>
            <a:r>
              <a:rPr lang="ru-RU" sz="2400"/>
              <a:t>И – пушиста и – красива!</a:t>
            </a:r>
            <a:br>
              <a:rPr lang="ru-RU" sz="2400"/>
            </a:br>
            <a:r>
              <a:rPr lang="ru-RU" sz="2400"/>
              <a:t>Какая миленькая киска…</a:t>
            </a:r>
            <a:br>
              <a:rPr lang="ru-RU" sz="2400"/>
            </a:br>
            <a:r>
              <a:rPr lang="ru-RU" sz="2400"/>
              <a:t>Подходят дети к клетке близко,</a:t>
            </a:r>
            <a:br>
              <a:rPr lang="ru-RU" sz="2400"/>
            </a:br>
            <a:r>
              <a:rPr lang="ru-RU" sz="2400"/>
              <a:t>К ней тянут руки, осмелев,</a:t>
            </a:r>
            <a:br>
              <a:rPr lang="ru-RU" sz="2400"/>
            </a:br>
            <a:r>
              <a:rPr lang="ru-RU" sz="2400"/>
              <a:t>Но, осторожно – это …</a:t>
            </a:r>
          </a:p>
        </p:txBody>
      </p:sp>
      <p:pic>
        <p:nvPicPr>
          <p:cNvPr id="28677" name="Picture 4" descr="http://cleangorce.narod.ru/cc/lion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871913"/>
            <a:ext cx="234473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91500" y="5510213"/>
            <a:ext cx="642938" cy="641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sapix.pp.ua/_ph/3/2/75323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891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http://www.symbolsbook.ru/images/S/Elefan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7538"/>
            <a:ext cx="35004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357563" y="5821363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Слон, слониха, слоненок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2475" y="360363"/>
            <a:ext cx="58134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Назови всю семью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ixnews.lv/uploads/media/image/2009/04/14/verbljud_mediu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44675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img.lenta.ru/news/2009/06/30/camel/pi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627313" y="53736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Верблюд, верблюдица, верблюжонок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sigils.ru/symbols/img/krokodil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832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http://kakadu.509.com1.ru/zooclub/rept/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058863"/>
            <a:ext cx="43164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587500" y="5486400"/>
            <a:ext cx="613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Крокодил, крокодилица, крокодиленок  (крокодилята)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www.wallon.ru/_ph/10/844911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114425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http://easycat.ru/img/lev/lio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185988"/>
            <a:ext cx="3048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3105150" y="5580063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Лев, львица, львенок (львята)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allpage.ru/imgbig/wallpapers_37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84313"/>
            <a:ext cx="42148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ttp://animaljpg.ru/image/www_animaljpg_ru-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84313"/>
            <a:ext cx="4143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2762250" y="5084763"/>
            <a:ext cx="390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Тигр, тигрица, тигренок (тигрята)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072438" y="5500688"/>
            <a:ext cx="6429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428625" y="2000250"/>
            <a:ext cx="850106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3300"/>
              </a:lnSpc>
            </a:pPr>
            <a:r>
              <a:rPr lang="ru-RU" sz="2200"/>
              <a:t>– Где обедал, воробей?</a:t>
            </a:r>
            <a:r>
              <a:rPr lang="ru-RU" sz="1600" i="1"/>
              <a:t>                                </a:t>
            </a:r>
            <a:r>
              <a:rPr lang="ru-RU" i="1"/>
              <a:t>Машем перекрещенными ладошками</a:t>
            </a:r>
            <a:endParaRPr lang="ru-RU"/>
          </a:p>
          <a:p>
            <a:pPr eaLnBrk="1" hangingPunct="1">
              <a:lnSpc>
                <a:spcPts val="3300"/>
              </a:lnSpc>
            </a:pPr>
            <a:r>
              <a:rPr lang="ru-RU" sz="2200"/>
              <a:t>– В зоопарке у зверей.         </a:t>
            </a:r>
            <a:r>
              <a:rPr lang="ru-RU" i="1"/>
              <a:t>Ладошками изображаем раскрывающуюся пасть</a:t>
            </a:r>
            <a:endParaRPr lang="ru-RU" sz="2200"/>
          </a:p>
          <a:p>
            <a:pPr eaLnBrk="1" hangingPunct="1">
              <a:lnSpc>
                <a:spcPts val="3300"/>
              </a:lnSpc>
            </a:pPr>
            <a:r>
              <a:rPr lang="ru-RU" sz="2200"/>
              <a:t>Пообедал я сперва            </a:t>
            </a:r>
            <a:r>
              <a:rPr lang="ru-RU" i="1"/>
              <a:t>На каждое название животного загибаем по одному</a:t>
            </a:r>
          </a:p>
          <a:p>
            <a:pPr eaLnBrk="1" hangingPunct="1">
              <a:lnSpc>
                <a:spcPts val="3300"/>
              </a:lnSpc>
            </a:pPr>
            <a:r>
              <a:rPr lang="ru-RU" sz="2200"/>
              <a:t>За решеткою у льва. </a:t>
            </a:r>
            <a:r>
              <a:rPr lang="ru-RU" i="1"/>
              <a:t>            пальчику сначала на правой, затем на левой руке</a:t>
            </a:r>
            <a:endParaRPr lang="ru-RU" sz="2200"/>
          </a:p>
          <a:p>
            <a:pPr eaLnBrk="1" hangingPunct="1">
              <a:lnSpc>
                <a:spcPts val="3300"/>
              </a:lnSpc>
            </a:pPr>
            <a:r>
              <a:rPr lang="ru-RU" sz="2200"/>
              <a:t>Подкрепился у лисицы, у моржа попил водицы.</a:t>
            </a:r>
          </a:p>
          <a:p>
            <a:pPr eaLnBrk="1" hangingPunct="1">
              <a:lnSpc>
                <a:spcPts val="3300"/>
              </a:lnSpc>
            </a:pPr>
            <a:r>
              <a:rPr lang="ru-RU" sz="2200"/>
              <a:t>Ел морковку у слона, с журавлем поел пшена.</a:t>
            </a:r>
          </a:p>
          <a:p>
            <a:pPr eaLnBrk="1" hangingPunct="1">
              <a:lnSpc>
                <a:spcPts val="3300"/>
              </a:lnSpc>
            </a:pPr>
            <a:r>
              <a:rPr lang="ru-RU" sz="2200"/>
              <a:t>Погостил у носорога, отрубей поел немного.</a:t>
            </a:r>
          </a:p>
          <a:p>
            <a:pPr eaLnBrk="1" hangingPunct="1">
              <a:lnSpc>
                <a:spcPts val="3300"/>
              </a:lnSpc>
            </a:pPr>
            <a:r>
              <a:rPr lang="ru-RU" sz="2200"/>
              <a:t>Побывал я на пиру у хвостатых кенгуру.</a:t>
            </a:r>
          </a:p>
          <a:p>
            <a:pPr eaLnBrk="1" hangingPunct="1">
              <a:lnSpc>
                <a:spcPts val="3300"/>
              </a:lnSpc>
            </a:pPr>
            <a:r>
              <a:rPr lang="ru-RU" sz="2200"/>
              <a:t>Был на праздничном обеде у мохнатого медведя.</a:t>
            </a:r>
          </a:p>
          <a:p>
            <a:pPr eaLnBrk="1" hangingPunct="1">
              <a:lnSpc>
                <a:spcPts val="3300"/>
              </a:lnSpc>
            </a:pPr>
            <a:r>
              <a:rPr lang="ru-RU" sz="2200"/>
              <a:t>А зубастый крокодил чуть меня не проглотил.    </a:t>
            </a:r>
            <a:r>
              <a:rPr lang="ru-RU" i="1"/>
              <a:t>Опять изображаем  </a:t>
            </a:r>
          </a:p>
          <a:p>
            <a:pPr eaLnBrk="1" hangingPunct="1">
              <a:lnSpc>
                <a:spcPts val="3300"/>
              </a:lnSpc>
            </a:pPr>
            <a:r>
              <a:rPr lang="ru-RU" i="1"/>
              <a:t>                                                                                                        раскрывающуюся пасть</a:t>
            </a:r>
            <a:endParaRPr lang="ru-RU"/>
          </a:p>
          <a:p>
            <a:pPr eaLnBrk="1" hangingPunct="1">
              <a:lnSpc>
                <a:spcPts val="3300"/>
              </a:lnSpc>
            </a:pPr>
            <a:endParaRPr lang="ru-RU" sz="220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04213" y="5084763"/>
            <a:ext cx="571500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14613" y="1079500"/>
            <a:ext cx="41290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Где обедал воробей?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12775" y="333375"/>
            <a:ext cx="105854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Пальчиковая</a:t>
            </a:r>
            <a: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гимнастика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411413" y="61436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cs typeface="Times New Roman" pitchFamily="18" charset="0"/>
              </a:rPr>
              <a:t>Хвост обезьяны − …</a:t>
            </a:r>
            <a:endParaRPr lang="ru-RU"/>
          </a:p>
        </p:txBody>
      </p:sp>
      <p:pic>
        <p:nvPicPr>
          <p:cNvPr id="32771" name="Picture 6" descr="http://thumbs.dreamstime.com/thumblarge_413/12460279671xZGx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484313"/>
            <a:ext cx="32575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57738" y="6143625"/>
            <a:ext cx="194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обезьяний хвост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350" y="333375"/>
            <a:ext cx="65341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Скажи по-другому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2555875" y="5751513"/>
            <a:ext cx="178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cs typeface="Times New Roman" pitchFamily="18" charset="0"/>
              </a:rPr>
              <a:t>Грива льва −…</a:t>
            </a:r>
            <a:endParaRPr lang="ru-RU"/>
          </a:p>
          <a:p>
            <a:pPr eaLnBrk="1" hangingPunct="1"/>
            <a:endParaRPr lang="ru-RU"/>
          </a:p>
        </p:txBody>
      </p:sp>
      <p:pic>
        <p:nvPicPr>
          <p:cNvPr id="33795" name="Picture 2" descr="http://www.smith.edu/libraries/images/research/libguides/corbis_lion_ma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214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99025" y="5751513"/>
            <a:ext cx="17446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львиная грива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2786063" y="5868988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Уши слона − …</a:t>
            </a:r>
            <a:endParaRPr lang="ru-RU"/>
          </a:p>
        </p:txBody>
      </p:sp>
      <p:pic>
        <p:nvPicPr>
          <p:cNvPr id="34819" name="Picture 2" descr="http://zoolife.com.ua/upload/5/article/1719/1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3643312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5880100"/>
            <a:ext cx="1782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слоновьи уши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www.lookandtravel.ru/wp-content/uploads/2010/10/elephants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6300787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000375" y="5857875"/>
            <a:ext cx="2036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Шея жирафа −…</a:t>
            </a:r>
            <a:endParaRPr lang="ru-RU"/>
          </a:p>
        </p:txBody>
      </p:sp>
      <p:pic>
        <p:nvPicPr>
          <p:cNvPr id="35843" name="Picture 2" descr="http://www.wallgrad.ru/_ph/7/2/5523860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03350"/>
            <a:ext cx="48799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45075" y="5857875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жирафья шея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2428875" y="5786438"/>
            <a:ext cx="241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Горбы верблюда −…</a:t>
            </a:r>
            <a:endParaRPr lang="ru-RU"/>
          </a:p>
        </p:txBody>
      </p:sp>
      <p:pic>
        <p:nvPicPr>
          <p:cNvPr id="36867" name="Picture 2" descr="http://camelus.info/i/bactrian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08050"/>
            <a:ext cx="450056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37113" y="5786438"/>
            <a:ext cx="220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верблюжьи горбы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2643188" y="5857875"/>
            <a:ext cx="2427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Зубы крокодила – …</a:t>
            </a:r>
            <a:endParaRPr lang="ru-RU"/>
          </a:p>
        </p:txBody>
      </p:sp>
      <p:pic>
        <p:nvPicPr>
          <p:cNvPr id="37891" name="Picture 4" descr="http://million-questions.ru/wp-content/uploads/2011/01/krokodil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249363"/>
            <a:ext cx="4849812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72063" y="5857875"/>
            <a:ext cx="2132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крокодильи зубы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2786063" y="5786438"/>
            <a:ext cx="225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Нога носорога – …</a:t>
            </a:r>
            <a:endParaRPr lang="ru-RU"/>
          </a:p>
        </p:txBody>
      </p:sp>
      <p:pic>
        <p:nvPicPr>
          <p:cNvPr id="38915" name="Picture 2" descr="http://t2.gstatic.com/images?q=tbn:ANd9GcRfPbBzDf2crsQtUdVwbPwC_QYm_Ls1HdGSgzmsUWg3eLOdPfBww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14438"/>
            <a:ext cx="5530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37138" y="5786438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носорожья нога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214563" y="5643563"/>
            <a:ext cx="557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Панцирь черепахи−…</a:t>
            </a:r>
            <a:endParaRPr lang="ru-RU"/>
          </a:p>
        </p:txBody>
      </p:sp>
      <p:pic>
        <p:nvPicPr>
          <p:cNvPr id="39939" name="Picture 2" descr="http://i040.radikal.ru/0805/6c/aa226728ff41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6050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1013" y="5470525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5643563"/>
            <a:ext cx="243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черепаший панцирь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thumbs.dreamstime.com/thumblarge_129/1173465454V6g7u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4888"/>
            <a:ext cx="40814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5929313"/>
            <a:ext cx="232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льва не лапы, а …</a:t>
            </a:r>
          </a:p>
        </p:txBody>
      </p:sp>
      <p:pic>
        <p:nvPicPr>
          <p:cNvPr id="6" name="Picture 2" descr="http://www.wallgrad.ru/_ph/7/2/552386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274888"/>
            <a:ext cx="38576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5929313"/>
            <a:ext cx="261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жирафа не шея, а …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00375" y="59293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лапищи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6688" y="5929313"/>
            <a:ext cx="96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шеища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3675" y="304800"/>
            <a:ext cx="6858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Какое всё огромное!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5857875"/>
            <a:ext cx="249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тигра  не зубы, а …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5857875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пантеры не глаза, а …</a:t>
            </a:r>
          </a:p>
        </p:txBody>
      </p:sp>
      <p:pic>
        <p:nvPicPr>
          <p:cNvPr id="68616" name="Picture 8" descr="http://thumbs.dreamstime.com/thumblarge_197/1192886365P97R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6775"/>
            <a:ext cx="31369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http://alins.ru/images/land_predators/pantera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816225"/>
            <a:ext cx="37115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000375" y="5857875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зубищи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358063" y="5857875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глазищи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g.nur.kz/n/10/f/elefant0908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542925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слона не ноги, а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4875" y="5429250"/>
            <a:ext cx="303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крокодила не хвост, а …</a:t>
            </a:r>
          </a:p>
        </p:txBody>
      </p:sp>
      <p:pic>
        <p:nvPicPr>
          <p:cNvPr id="69638" name="Picture 6" descr="http://exotjivot.com/wp-content/uploads/2011/02/did_you_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381250"/>
            <a:ext cx="404018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28938" y="5429250"/>
            <a:ext cx="112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ножищи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715250" y="5429250"/>
            <a:ext cx="1217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хвостище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7951788" y="5799138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loring eleph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514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857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2786063" y="6215063"/>
            <a:ext cx="248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слона не хватает 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68913" y="6215063"/>
            <a:ext cx="96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хобота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254125" y="314325"/>
            <a:ext cx="1173797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Что забыл нарисовать художник?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nanya.ru/beta/i/articles/ca6067ef619a2dfbf70a364648c038eegiraff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85813"/>
            <a:ext cx="42862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85813"/>
            <a:ext cx="42862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2744788" y="6286500"/>
            <a:ext cx="268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жирафа не хватает…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250" y="6286500"/>
            <a:ext cx="855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рожек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zateevo.ru/userfiles/image/Zveri_Dikie/Zhiraf/giraff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92150"/>
            <a:ext cx="408463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raskraskin.ru/wp-content/main/2010_02/tiger-runs-coloring-pag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748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75009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2582863" y="5857875"/>
            <a:ext cx="241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тигра не хватает…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5" y="5857875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хвоста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1.bp.blogspot.com/-e8KsIOFB3_U/TfaW5PnQMrI/AAAAAAAAB6w/NMpx3dibXqw/s1600/zoo%2Banimal%2Blion%2Bcoloring%2Bpage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5876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607218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2946400" y="6286500"/>
            <a:ext cx="227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льва не хватает…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4463" y="6286500"/>
            <a:ext cx="85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гривы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colouring-book.ru/files/29_04/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6858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6858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786063" y="6072188"/>
            <a:ext cx="281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черепахи не хватает…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35625" y="6072188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панциря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raskraska.com/catalog0001/245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3"/>
            <a:ext cx="4714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3"/>
            <a:ext cx="47148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2714625" y="6072188"/>
            <a:ext cx="278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У носорога не хватает…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21338" y="6072188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ноги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550" y="5589588"/>
            <a:ext cx="714375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8"/>
          <p:cNvSpPr txBox="1">
            <a:spLocks noChangeArrowheads="1"/>
          </p:cNvSpPr>
          <p:nvPr/>
        </p:nvSpPr>
        <p:spPr bwMode="auto">
          <a:xfrm>
            <a:off x="350838" y="858837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/>
              <a:t>Какое животное лишнее? Почему?</a:t>
            </a:r>
          </a:p>
        </p:txBody>
      </p:sp>
      <p:pic>
        <p:nvPicPr>
          <p:cNvPr id="50179" name="Рисунок 3" descr="http://t0.gstatic.com/images?q=tbn:ANd9GcRtc1uGdCUU3esEhG_01QxrlpWqfF3dqkx3SbEGikQ8PZS4M7ZRpFKV1lV4dQ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4256087"/>
            <a:ext cx="23558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3" descr="http://t1.gstatic.com/images?q=tbn:ANd9GcTTEGgqMqVm5DQWJVAQmNDMVorOz_beaUxND5EcLNyvX3OCVEss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086225"/>
            <a:ext cx="2214562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http://wallpaper.zoda.ru/bd/2007/08/14/d9220832b5daf0a52256fd782f737103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64" y="1844824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animaljpg.ru/image/www_animaljpg_ru-113.jpg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91799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8299" y="264949"/>
            <a:ext cx="74707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Четвертый лишний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382712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970408" y="3099703"/>
            <a:ext cx="1727870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08" y="2214562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 descr="http://img.sunhome.ru/UsersGallery/wallpapers/41/720385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437112"/>
            <a:ext cx="27146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 descr="http://krasowski.biz/c5/wp-content/uploads/10d6774ac038_crocodile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40" y="4437112"/>
            <a:ext cx="2863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allday.ru/uploads/posts/thumbs/1190754464_belki_17.jpg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22" y="1804988"/>
            <a:ext cx="27146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http://camelus.info/i/bactrianus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31" y="1644650"/>
            <a:ext cx="24304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143875" y="5589588"/>
            <a:ext cx="714375" cy="646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477838" y="376237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/>
              <a:t>Какое животное лишнее? Почему?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9081" y="900112"/>
            <a:ext cx="565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pic>
        <p:nvPicPr>
          <p:cNvPr id="11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04" y="2218191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733425" y="2214563"/>
            <a:ext cx="7712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/>
              <a:t>Презентацию подготовила</a:t>
            </a:r>
          </a:p>
          <a:p>
            <a:pPr algn="ctr" eaLnBrk="1" hangingPunct="1"/>
            <a:r>
              <a:rPr lang="ru-RU" sz="3600"/>
              <a:t>учитель-логопед МБДОУ  ДС</a:t>
            </a:r>
          </a:p>
          <a:p>
            <a:pPr algn="ctr" eaLnBrk="1" hangingPunct="1"/>
            <a:r>
              <a:rPr lang="ru-RU" sz="3600"/>
              <a:t> № 37 «Мальвинка»</a:t>
            </a:r>
          </a:p>
          <a:p>
            <a:pPr algn="ctr" eaLnBrk="1" hangingPunct="1"/>
            <a:r>
              <a:rPr lang="ru-RU" sz="3600"/>
              <a:t>Аксютина Татьяна Александровна</a:t>
            </a:r>
          </a:p>
          <a:p>
            <a:pPr algn="ctr" eaLnBrk="1" hangingPunct="1"/>
            <a:endParaRPr lang="ru-RU" sz="3600"/>
          </a:p>
          <a:p>
            <a:pPr algn="ctr" eaLnBrk="1" hangingPunct="1"/>
            <a:r>
              <a:rPr lang="ru-RU" sz="1600"/>
              <a:t>Использованы ресурсы поисковой системы </a:t>
            </a:r>
            <a:r>
              <a:rPr lang="en-US" sz="1600"/>
              <a:t>Google</a:t>
            </a:r>
            <a:endParaRPr lang="ru-RU" sz="1600"/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929063" y="6000750"/>
            <a:ext cx="1490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г. Смоленск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875" y="5589588"/>
            <a:ext cx="714375" cy="646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allpaper.zoda.ru/bd/2007/08/14/d9220832b5daf0a52256fd782f737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61404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animaljpg.ru/image/www_animaljpg_ru-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8023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t2.gstatic.com/images?q=tbn:ANd9GcTARoiDgRWpjP8A3tJW2fZfwJJijZeF3272zLxMDBpRuMXY-ICrY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3038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krasowski.biz/c5/wp-content/uploads/10d6774ac038_crocod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29602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funnypicture.zoda.ru/bd/2006/11/27/80d106b14fb874978a3f4a770cd56ff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544888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9 Животные жарких стран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19 Животные жарких стран</Template>
  <TotalTime>0</TotalTime>
  <Words>491</Words>
  <Application>Microsoft Office PowerPoint</Application>
  <PresentationFormat>Экран (4:3)</PresentationFormat>
  <Paragraphs>114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19 Животные жарких стран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Аксютины</dc:creator>
  <cp:lastModifiedBy>Аксютины</cp:lastModifiedBy>
  <cp:revision>1</cp:revision>
  <dcterms:created xsi:type="dcterms:W3CDTF">2015-10-20T08:06:15Z</dcterms:created>
  <dcterms:modified xsi:type="dcterms:W3CDTF">2015-10-20T16:50:37Z</dcterms:modified>
</cp:coreProperties>
</file>