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64" r:id="rId4"/>
    <p:sldId id="258" r:id="rId5"/>
    <p:sldId id="263" r:id="rId6"/>
    <p:sldId id="260" r:id="rId7"/>
    <p:sldId id="261" r:id="rId8"/>
    <p:sldId id="262" r:id="rId9"/>
    <p:sldId id="267" r:id="rId10"/>
    <p:sldId id="259" r:id="rId11"/>
    <p:sldId id="270" r:id="rId12"/>
    <p:sldId id="265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94" r:id="rId27"/>
    <p:sldId id="266" r:id="rId28"/>
    <p:sldId id="268" r:id="rId29"/>
    <p:sldId id="284" r:id="rId30"/>
    <p:sldId id="286" r:id="rId31"/>
    <p:sldId id="287" r:id="rId32"/>
    <p:sldId id="288" r:id="rId33"/>
    <p:sldId id="289" r:id="rId34"/>
    <p:sldId id="293" r:id="rId35"/>
    <p:sldId id="290" r:id="rId36"/>
    <p:sldId id="291" r:id="rId37"/>
    <p:sldId id="295" r:id="rId38"/>
    <p:sldId id="269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A719BD-C817-4EC4-970F-41E99A66CC55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CAF642-5984-4BE1-921F-364BEB882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13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771E477F-33CE-4ED8-BAC3-E891CEAA51BF}" type="slidenum">
              <a:rPr lang="ru-RU" smtClean="0"/>
              <a:pPr eaLnBrk="1" hangingPunct="1"/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DBCFAF-2CF1-4898-8767-DFD70B337E68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5737F6-D409-47FB-B8C1-961C4C2AB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20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4363C-5C25-48CD-95F7-F7696D71BD8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C623-E09A-4A1E-B801-3F5A3FB24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38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50D29-9BE6-4C64-985B-CA1468C3489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15C50-B6D1-4132-AED3-0B659B0F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749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BEA8D-F4C4-4BBF-A56D-C722E0BB0033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1E3E-CE24-4981-AB48-A1D49BE9D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919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0A47CC-D8EC-4431-BA4D-28730EC04F48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1AF07A-37D0-42B6-BC7F-F3BD19A8F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174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5C7ED0-31B1-4FD3-99DC-2C688A5C5A6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38767A-EAD3-4488-821A-02E5DFA4C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334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61D17F-D0D7-443F-9F09-71A0E9EAFF00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D3E37-6B3E-4735-A83C-CABEEA999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3301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1A519E-9BD0-4A29-A467-03FDB4109A5A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7376F1-A68E-4BEF-A9B6-E8A4E31E4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0370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80A5-D7C7-4B9A-81CD-BF94D323C1F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13563-EA50-495F-9809-99FE704AC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101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F0157F-24F4-4667-B50E-2C415829CDFB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60A109-8AAF-4A46-9A23-27549C1CA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044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FCE9B-EF58-4828-989F-50D2C91EDABC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4478AC2-53B7-4997-A4E6-DF12F6873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068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8432568-ED59-4566-A2E6-6DF4EDA90C5F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52E9475-DD95-483C-B0A2-8A5E23DBC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95" r:id="rId6"/>
    <p:sldLayoutId id="2147483788" r:id="rId7"/>
    <p:sldLayoutId id="2147483796" r:id="rId8"/>
    <p:sldLayoutId id="2147483797" r:id="rId9"/>
    <p:sldLayoutId id="2147483789" r:id="rId10"/>
    <p:sldLayoutId id="214748379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11.xml"/><Relationship Id="rId7" Type="http://schemas.openxmlformats.org/officeDocument/2006/relationships/slide" Target="slide2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2.xml"/><Relationship Id="rId10" Type="http://schemas.openxmlformats.org/officeDocument/2006/relationships/slide" Target="slide38.xml"/><Relationship Id="rId4" Type="http://schemas.openxmlformats.org/officeDocument/2006/relationships/slide" Target="slide16.xml"/><Relationship Id="rId9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7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40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0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9.jpeg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3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slide" Target="slide2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3132138" y="2205038"/>
            <a:ext cx="4968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7200"/>
              <a:t>Животные Севера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072438" y="5429250"/>
            <a:ext cx="863600" cy="10525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57625" y="571500"/>
            <a:ext cx="12144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Песец </a:t>
            </a:r>
          </a:p>
        </p:txBody>
      </p:sp>
      <p:pic>
        <p:nvPicPr>
          <p:cNvPr id="18436" name="Picture 5" descr="http://funzoo.ru/uploads/posts/2008-06/1213641479_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44830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500063"/>
            <a:ext cx="48672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Назови всю семью</a:t>
            </a:r>
          </a:p>
        </p:txBody>
      </p:sp>
      <p:pic>
        <p:nvPicPr>
          <p:cNvPr id="19459" name="Picture 4" descr="http://animalpicture.ru/wp-content/uploads/2010/09/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500313"/>
            <a:ext cx="31432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 descr="http://sfw.org.ua/uploads/posts/2010-09/1283418151_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51038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4357688" y="6000750"/>
            <a:ext cx="3028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Волк, волчица, волчонок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500063"/>
            <a:ext cx="48672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Назови всю семью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://clasno.com/gallery/seal/seal_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572000"/>
            <a:ext cx="24288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http://2.bp.blogspot.com/_1oeI_YTvkMU/TGu27R2Z67I/AAAAAAAAXUk/5TFancTE8V8/s640/1-Time-Amazing+Moms-animal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4500562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928688" y="4929188"/>
            <a:ext cx="3709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Тюлень, тюлениха, тюлененок</a:t>
            </a:r>
          </a:p>
        </p:txBody>
      </p:sp>
      <p:pic>
        <p:nvPicPr>
          <p:cNvPr id="20485" name="Picture 10" descr="http://photo-day.ru/wp-content/uploads/2010/04/ba-APTOPIX_Germa_05014318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285875"/>
            <a:ext cx="42148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zverki.org/wp-content/uploads/2010/10/Chukotka_walr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988"/>
            <a:ext cx="4929188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 descr="http://aifudm.net/ziLadys/news/img290245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643438"/>
            <a:ext cx="28575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http://fotozveri.ru/tulen/250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928688"/>
            <a:ext cx="40005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500063" y="4857750"/>
            <a:ext cx="456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Морж, моржиха, моржонок (моржата)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ammals.ru/uplfile/severniy_olen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55006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http://s53.radikal.ru/i141/1006/17/b273e30164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785813"/>
            <a:ext cx="350043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571500" y="4857750"/>
            <a:ext cx="441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Северный олень, олениха, олененок</a:t>
            </a:r>
          </a:p>
        </p:txBody>
      </p:sp>
      <p:pic>
        <p:nvPicPr>
          <p:cNvPr id="22533" name="Picture 10" descr="http://www.100story.ru/wp-content/uploads/2009/09/1242642079_31_animal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4500563"/>
            <a:ext cx="277336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0" descr="http://www.zoopicture.ru/wp-content/uploads/2010/04/2420650175_deba7f89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6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2" descr="http://www.apus.ru/im.xp/0490500530480560560500540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3"/>
            <a:ext cx="407193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4"/>
          <p:cNvSpPr txBox="1">
            <a:spLocks noChangeArrowheads="1"/>
          </p:cNvSpPr>
          <p:nvPr/>
        </p:nvSpPr>
        <p:spPr bwMode="auto">
          <a:xfrm>
            <a:off x="1785938" y="5357813"/>
            <a:ext cx="6407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Белый медведь, медведица, медвежонок (медвежата)</a:t>
            </a: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143875" y="5786438"/>
            <a:ext cx="785813" cy="785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500063"/>
            <a:ext cx="50339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Скажи по-другому</a:t>
            </a:r>
          </a:p>
        </p:txBody>
      </p:sp>
      <p:pic>
        <p:nvPicPr>
          <p:cNvPr id="24579" name="Picture 4" descr="http://www.newgukovo.info/foto/rumors_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285875"/>
            <a:ext cx="3571875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3429000" y="6143625"/>
            <a:ext cx="1938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Рога оленя - …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86375" y="6143625"/>
            <a:ext cx="1636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оленьи рога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inet100.ru/images/content/a-vyi-znaete-zachem-morju-klyiki/path_sm/a-vyi-znaete-zachem-morju-klyiki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268413"/>
            <a:ext cx="5160962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2714625" y="5643563"/>
            <a:ext cx="2359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Клыки моржа –  …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25" y="5643563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моржовые клыки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sight-touch.com/uploads/Photos/9102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14313"/>
            <a:ext cx="38512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4000500" y="6286500"/>
            <a:ext cx="2401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Лапы медведя – 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57938" y="6286500"/>
            <a:ext cx="196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медвежьи лапы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http://farm4.static.flickr.com/3110/3197338544_18e02572f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857250"/>
            <a:ext cx="7072312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3071813" y="5715000"/>
            <a:ext cx="2138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Хвост песца –  …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86375" y="5715000"/>
            <a:ext cx="2039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песцовый хвост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1"/>
          <p:cNvSpPr>
            <a:spLocks noGrp="1"/>
          </p:cNvSpPr>
          <p:nvPr>
            <p:ph idx="1"/>
          </p:nvPr>
        </p:nvSpPr>
        <p:spPr>
          <a:xfrm>
            <a:off x="1259632" y="1340768"/>
            <a:ext cx="7139136" cy="4525962"/>
          </a:xfrm>
        </p:spPr>
        <p:txBody>
          <a:bodyPr/>
          <a:lstStyle/>
          <a:p>
            <a:pPr eaLnBrk="1" hangingPunct="1"/>
            <a:r>
              <a:rPr lang="ru-RU" dirty="0" smtClean="0">
                <a:hlinkClick r:id="rId2" action="ppaction://hlinksldjump"/>
              </a:rPr>
              <a:t>Словарь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3" action="ppaction://hlinksldjump"/>
              </a:rPr>
              <a:t>Назови всю семью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4" action="ppaction://hlinksldjump"/>
              </a:rPr>
              <a:t>Скажи по-другому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5" action="ppaction://hlinksldjump"/>
              </a:rPr>
              <a:t>Загадки 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6" action="ppaction://hlinksldjump"/>
              </a:rPr>
              <a:t>Четвертый лишний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7" action="ppaction://hlinksldjump"/>
              </a:rPr>
              <a:t>Что забыл нарисовать художник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8" action="ppaction://hlinksldjump"/>
              </a:rPr>
              <a:t>Давай посчитаем!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9" action="ppaction://hlinksldjump"/>
              </a:rPr>
              <a:t>Расскажи-ка</a:t>
            </a:r>
            <a:endParaRPr lang="ru-RU" dirty="0" smtClean="0"/>
          </a:p>
          <a:p>
            <a:pPr eaLnBrk="1" hangingPunct="1"/>
            <a:endParaRPr lang="ru-RU" dirty="0"/>
          </a:p>
          <a:p>
            <a:pPr eaLnBrk="1" hangingPunct="1"/>
            <a:r>
              <a:rPr lang="ru-RU" i="1" dirty="0" smtClean="0">
                <a:hlinkClick r:id="rId10" action="ppaction://hlinksldjump"/>
              </a:rPr>
              <a:t>Об авторе</a:t>
            </a:r>
            <a:endParaRPr lang="ru-RU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47813" y="476250"/>
            <a:ext cx="56165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Содержание: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napet.info/wp-content/uploads/2011/01/seal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071563"/>
            <a:ext cx="66770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286125" y="5786438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Ласты тюленя - 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72125" y="5786438"/>
            <a:ext cx="192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тюленьи ласты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ms.24open.ru/images/52238ed8afe4da14357e282085c94bc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125538"/>
            <a:ext cx="55721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2857500" y="5786438"/>
            <a:ext cx="2249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Взгляд  волка - 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9188" y="5786438"/>
            <a:ext cx="182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волчий взгляд</a:t>
            </a: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072438" y="5857875"/>
            <a:ext cx="714375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38" y="500063"/>
            <a:ext cx="23860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Загадки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28688" y="1285875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Зверь клыкастый, </a:t>
            </a:r>
            <a:br>
              <a:rPr lang="ru-RU" sz="2400"/>
            </a:br>
            <a:r>
              <a:rPr lang="ru-RU" sz="2400"/>
              <a:t>Вместо ног – ласты. </a:t>
            </a:r>
            <a:br>
              <a:rPr lang="ru-RU" sz="2400"/>
            </a:br>
            <a:r>
              <a:rPr lang="ru-RU" sz="2400"/>
              <a:t>Хвост по льду волочится, </a:t>
            </a:r>
            <a:br>
              <a:rPr lang="ru-RU" sz="2400"/>
            </a:br>
            <a:r>
              <a:rPr lang="ru-RU" sz="2400"/>
              <a:t>Мороза зверь не боится.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7250" y="3286125"/>
            <a:ext cx="5143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Словно царскую корону, </a:t>
            </a:r>
            <a:br>
              <a:rPr lang="ru-RU" sz="2400"/>
            </a:br>
            <a:r>
              <a:rPr lang="ru-RU" sz="2400"/>
              <a:t>Носит он свои рога. </a:t>
            </a:r>
            <a:br>
              <a:rPr lang="ru-RU" sz="2400"/>
            </a:br>
            <a:r>
              <a:rPr lang="ru-RU" sz="2400"/>
              <a:t>Ест лишайник, мох зелёный. </a:t>
            </a:r>
            <a:br>
              <a:rPr lang="ru-RU" sz="2400"/>
            </a:br>
            <a:r>
              <a:rPr lang="ru-RU" sz="2400"/>
              <a:t>Любит снежные луга.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57250" y="528637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Может пролежать весь день</a:t>
            </a:r>
            <a:br>
              <a:rPr lang="ru-RU" sz="2400"/>
            </a:br>
            <a:r>
              <a:rPr lang="ru-RU" sz="2400"/>
              <a:t>На снегу лентяй...</a:t>
            </a:r>
          </a:p>
        </p:txBody>
      </p:sp>
      <p:pic>
        <p:nvPicPr>
          <p:cNvPr id="61442" name="Picture 2" descr="http://t3.gstatic.com/images?q=tbn:ANd9GcQM0GpoowzrF4YiOxp_rBGTWEljlJLzol7IhlpDReHppCcvGkc81g&amp;t=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000125"/>
            <a:ext cx="24288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http://www.zooclub.ru/photo/wild/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857500"/>
            <a:ext cx="2500312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http://kakadu.509.com1.ru/zooclub/wild/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286375"/>
            <a:ext cx="23574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3357563"/>
            <a:ext cx="5786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Этот зверь, себе на грех, </a:t>
            </a:r>
            <a:br>
              <a:rPr lang="ru-RU" sz="2400"/>
            </a:br>
            <a:r>
              <a:rPr lang="ru-RU" sz="2400"/>
              <a:t>Дорогой имеет мех. </a:t>
            </a:r>
          </a:p>
          <a:p>
            <a:r>
              <a:rPr lang="ru-RU" sz="2400"/>
              <a:t>Хвост поджав, во льдах ночует, </a:t>
            </a:r>
            <a:br>
              <a:rPr lang="ru-RU" sz="2400"/>
            </a:br>
            <a:r>
              <a:rPr lang="ru-RU" sz="2400"/>
              <a:t>Вынося мороз любой, </a:t>
            </a:r>
            <a:br>
              <a:rPr lang="ru-RU" sz="2400"/>
            </a:br>
            <a:r>
              <a:rPr lang="ru-RU" sz="2400"/>
              <a:t>И по северу кочует </a:t>
            </a:r>
            <a:br>
              <a:rPr lang="ru-RU" sz="2400"/>
            </a:br>
            <a:r>
              <a:rPr lang="ru-RU" sz="2400"/>
              <a:t>В тёплой шубе голубой.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85725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Через море-океан</a:t>
            </a:r>
          </a:p>
          <a:p>
            <a:r>
              <a:rPr lang="ru-RU" sz="2400"/>
              <a:t>Плывет чудо-великан,</a:t>
            </a:r>
          </a:p>
          <a:p>
            <a:r>
              <a:rPr lang="ru-RU" sz="2400"/>
              <a:t>Пряча ус во рту,</a:t>
            </a:r>
          </a:p>
          <a:p>
            <a:r>
              <a:rPr lang="ru-RU" sz="2400"/>
              <a:t>Растянулся на версту.</a:t>
            </a:r>
          </a:p>
        </p:txBody>
      </p:sp>
      <p:pic>
        <p:nvPicPr>
          <p:cNvPr id="8" name="Рисунок 3" descr="http://t1.gstatic.com/images?q=tbn:ANd9GcTtshdkvUsQjc2eNndrf22mjTExdLFNGqnsSST_HFFBkqrCHt1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286125"/>
            <a:ext cx="2071687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http://img1.liveinternet.ru/images/attach/c/2/70/90/70090827_yunyisiniiki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00063"/>
            <a:ext cx="36750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642938"/>
            <a:ext cx="3602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Я среди торосов</a:t>
            </a:r>
          </a:p>
          <a:p>
            <a:pPr eaLnBrk="1" hangingPunct="1"/>
            <a:r>
              <a:rPr lang="ru-RU" sz="2400"/>
              <a:t>В теплой белой шкуре</a:t>
            </a:r>
          </a:p>
          <a:p>
            <a:pPr eaLnBrk="1" hangingPunct="1"/>
            <a:r>
              <a:rPr lang="ru-RU" sz="2400"/>
              <a:t>Прячусь от морозов</a:t>
            </a:r>
          </a:p>
          <a:p>
            <a:pPr eaLnBrk="1" hangingPunct="1"/>
            <a:r>
              <a:rPr lang="ru-RU" sz="2400"/>
              <a:t>И от снежной бури.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2938" y="2857500"/>
            <a:ext cx="62865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Я не мягкий, не пушистый, </a:t>
            </a:r>
          </a:p>
          <a:p>
            <a:r>
              <a:rPr lang="ru-RU" sz="2400"/>
              <a:t>И мышей я не ловлю,</a:t>
            </a:r>
            <a:br>
              <a:rPr lang="ru-RU" sz="2400"/>
            </a:br>
            <a:r>
              <a:rPr lang="ru-RU" sz="2400"/>
              <a:t>Но меня все кличут "котик". </a:t>
            </a:r>
          </a:p>
          <a:p>
            <a:r>
              <a:rPr lang="ru-RU" sz="2400"/>
              <a:t>Это имя я люблю.</a:t>
            </a:r>
            <a:br>
              <a:rPr lang="ru-RU" sz="2400"/>
            </a:br>
            <a:r>
              <a:rPr lang="ru-RU" sz="2400"/>
              <a:t>А еще люблю я рыбку, </a:t>
            </a:r>
          </a:p>
          <a:p>
            <a:r>
              <a:rPr lang="ru-RU" sz="2400"/>
              <a:t>В синем море понырять...</a:t>
            </a:r>
            <a:br>
              <a:rPr lang="ru-RU" sz="2400"/>
            </a:br>
            <a:r>
              <a:rPr lang="ru-RU" sz="2400"/>
              <a:t>Кто не сделает ошибку, </a:t>
            </a:r>
          </a:p>
          <a:p>
            <a:r>
              <a:rPr lang="ru-RU" sz="2400"/>
              <a:t>Знает кто - меня как звать?</a:t>
            </a:r>
          </a:p>
        </p:txBody>
      </p:sp>
      <p:pic>
        <p:nvPicPr>
          <p:cNvPr id="59394" name="Picture 2" descr="http://www.apus.ru/im.xp/0490500530480560560500540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00063"/>
            <a:ext cx="2381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http://mammals.ru/uplfile/image/lastonogiye/morskoy_koti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35756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8215313" y="5929313"/>
            <a:ext cx="714375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5988" y="217488"/>
            <a:ext cx="50450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Четвертый лишний</a:t>
            </a: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2541588" y="835025"/>
            <a:ext cx="406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 dirty="0"/>
              <a:t>Какое животное лишнее? Почему?</a:t>
            </a:r>
          </a:p>
        </p:txBody>
      </p:sp>
      <p:pic>
        <p:nvPicPr>
          <p:cNvPr id="33796" name="Picture 7" descr="http://farm4.static.flickr.com/3110/3197338544_18e02572f2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71688"/>
            <a:ext cx="28575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2" descr="http://www.apus.ru/im.xp/049050053048056056050054056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000500"/>
            <a:ext cx="207168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http://www.newgukovo.info/foto/rumors_39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714500"/>
            <a:ext cx="185737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 descr="http://t0.gstatic.com/images?q=tbn:ANd9GcRtc1uGdCUU3esEhG_01QxrlpWqfF3dqkx3SbEGikQ8PZS4M7ZRpFKV1lV4dQ">
            <a:hlinkClick r:id="" action="ppaction://noaction">
              <a:snd r:embed="rId6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368250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3" y="5526139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ym typeface="Wingdings"/>
              </a:rPr>
              <a:t></a:t>
            </a:r>
          </a:p>
          <a:p>
            <a:pPr algn="ctr"/>
            <a:r>
              <a:rPr lang="ru-RU" sz="2400" b="1" baseline="86000" dirty="0" smtClean="0"/>
              <a:t>Я сам!</a:t>
            </a:r>
            <a:endParaRPr lang="ru-RU" sz="2400" b="1" baseline="86000" dirty="0"/>
          </a:p>
        </p:txBody>
      </p:sp>
      <p:sp>
        <p:nvSpPr>
          <p:cNvPr id="9" name="TextBox 8"/>
          <p:cNvSpPr txBox="1"/>
          <p:nvPr/>
        </p:nvSpPr>
        <p:spPr>
          <a:xfrm>
            <a:off x="1490284" y="1323975"/>
            <a:ext cx="628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Щелкни левой кнопкой мыши по подходящей картинке</a:t>
            </a:r>
            <a:endParaRPr lang="ru-RU" i="1" dirty="0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5351127" y="5733256"/>
            <a:ext cx="1727870" cy="823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Дальше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8" descr="http://miranimashek.com/_ph/100/1/934367234.jpg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53" y="4725437"/>
            <a:ext cx="112966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http://clasno.com/gallery/seal/seal_001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500188"/>
            <a:ext cx="26431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 descr="http://aifudm.net/ziLadys/news/img29024528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428750"/>
            <a:ext cx="30400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0" descr="http://www.100story.ru/wp-content/uploads/2009/09/1242642079_31_animals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929063"/>
            <a:ext cx="277336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http://www.apus.ru/im.xp/049050053048056056050054056.jpg">
            <a:hlinkClick r:id="" action="ppaction://noaction">
              <a:snd r:embed="rId6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56" y="3789040"/>
            <a:ext cx="2643187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541588" y="458788"/>
            <a:ext cx="406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 dirty="0"/>
              <a:t>Какое животное лишнее? Почему?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" y="5526139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ym typeface="Wingdings"/>
              </a:rPr>
              <a:t></a:t>
            </a:r>
          </a:p>
          <a:p>
            <a:pPr algn="ctr"/>
            <a:r>
              <a:rPr lang="ru-RU" sz="2400" b="1" baseline="86000" dirty="0" smtClean="0"/>
              <a:t>Я сам!</a:t>
            </a:r>
            <a:endParaRPr lang="ru-RU" sz="2400" b="1" baseline="86000" dirty="0"/>
          </a:p>
        </p:txBody>
      </p:sp>
      <p:sp>
        <p:nvSpPr>
          <p:cNvPr id="9" name="TextBox 8"/>
          <p:cNvSpPr txBox="1"/>
          <p:nvPr/>
        </p:nvSpPr>
        <p:spPr>
          <a:xfrm>
            <a:off x="1645869" y="827088"/>
            <a:ext cx="628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Щелкни левой кнопкой мыши по подходящей картинке</a:t>
            </a:r>
            <a:endParaRPr lang="ru-RU" i="1" dirty="0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198886" y="5571496"/>
            <a:ext cx="1727870" cy="823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Дальше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Picture 8" descr="http://miranimashek.com/_ph/100/1/934367234.jpg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19" y="4668514"/>
            <a:ext cx="112966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3.gstatic.com/images?q=tbn:ANd9GcQM0GpoowzrF4YiOxp_rBGTWEljlJLzol7IhlpDReHppCcvGkc81g&amp;t=1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285875"/>
            <a:ext cx="270033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 descr="http://anapet.info/wp-content/uploads/2011/01/seal1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357313"/>
            <a:ext cx="27828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://www.fresher.ru/wp-content/images3/interesnye-fakty-o-kitax/3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643313"/>
            <a:ext cx="334168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stat15.privet.ru/lr/0903451255865aa04407a7ebb3bb91d1">
            <a:hlinkClick r:id="" action="ppaction://noaction">
              <a:snd r:embed="rId6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643313"/>
            <a:ext cx="2476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286750" y="6000750"/>
            <a:ext cx="642938" cy="6429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7" name="TextBox 5"/>
          <p:cNvSpPr txBox="1">
            <a:spLocks noChangeArrowheads="1"/>
          </p:cNvSpPr>
          <p:nvPr/>
        </p:nvSpPr>
        <p:spPr bwMode="auto">
          <a:xfrm>
            <a:off x="2682081" y="380416"/>
            <a:ext cx="4060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 dirty="0"/>
              <a:t>Какое животное лишнее? Почему?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3" y="5526139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ym typeface="Wingdings"/>
              </a:rPr>
              <a:t></a:t>
            </a:r>
          </a:p>
          <a:p>
            <a:pPr algn="ctr"/>
            <a:r>
              <a:rPr lang="ru-RU" sz="2400" b="1" baseline="86000" dirty="0" smtClean="0"/>
              <a:t>Я сам!</a:t>
            </a:r>
            <a:endParaRPr lang="ru-RU" sz="2400" b="1" baseline="8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5213" y="903950"/>
            <a:ext cx="628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Щелкни левой кнопкой мыши по подходящей картинке</a:t>
            </a:r>
            <a:endParaRPr lang="ru-RU" i="1" dirty="0"/>
          </a:p>
        </p:txBody>
      </p:sp>
      <p:pic>
        <p:nvPicPr>
          <p:cNvPr id="12" name="Picture 8" descr="http://miranimashek.com/_ph/100/1/934367234.jpg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214"/>
            <a:ext cx="112966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http://www.raskraska.com/catalog0001/2454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47" b="9042"/>
          <a:stretch>
            <a:fillRect/>
          </a:stretch>
        </p:blipFill>
        <p:spPr bwMode="auto">
          <a:xfrm>
            <a:off x="3071813" y="1071563"/>
            <a:ext cx="4214812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071563"/>
            <a:ext cx="41433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313" y="285750"/>
            <a:ext cx="87122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Что забыл нарисовать художник?</a:t>
            </a:r>
          </a:p>
        </p:txBody>
      </p:sp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4143375" y="6215063"/>
            <a:ext cx="267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моржа не хватает…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72313" y="6215063"/>
            <a:ext cx="99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клыков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raskraskin.ru/wp-content/main/2010_02/deer-at-hunting-coloring-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642938"/>
            <a:ext cx="4071938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642938"/>
            <a:ext cx="41433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3214688" y="6000750"/>
            <a:ext cx="2589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оленя не хватает…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43625" y="6000750"/>
            <a:ext cx="84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рогов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plants-and-animals.ru/images/photoalbum/album_6/severn_olen_t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55943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642938"/>
            <a:ext cx="26924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Северный олень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raskraska.com/catalog0001/3094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28625"/>
            <a:ext cx="5286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28625"/>
            <a:ext cx="52863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3357563" y="6072188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тюленя не хватает…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57938" y="6072188"/>
            <a:ext cx="681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ласт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raskraska.com/catalog0001/3127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28750"/>
            <a:ext cx="54070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28750"/>
            <a:ext cx="5572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3500438" y="6000750"/>
            <a:ext cx="259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песца не хватает…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75" y="6000750"/>
            <a:ext cx="94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хвоста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supercoloring.com/wp-content/main/2009_11/polar-bear-coloring-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14438"/>
            <a:ext cx="695007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14438"/>
            <a:ext cx="69723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2714625" y="5786438"/>
            <a:ext cx="3768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белого медведя не хватает…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86563" y="5786438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лапы</a:t>
            </a: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215313" y="5786438"/>
            <a:ext cx="714375" cy="785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63" y="357188"/>
            <a:ext cx="47402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Давай посчитаем!</a:t>
            </a:r>
          </a:p>
        </p:txBody>
      </p:sp>
      <p:pic>
        <p:nvPicPr>
          <p:cNvPr id="11" name="Picture 6" descr="http://aifudm.net/ziLadys/news/img290245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28750"/>
            <a:ext cx="24288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aifudm.net/ziLadys/news/img290245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8750"/>
            <a:ext cx="24288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aifudm.net/ziLadys/news/img290245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428750"/>
            <a:ext cx="24288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://aifudm.net/ziLadys/news/img290245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857625"/>
            <a:ext cx="24288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aifudm.net/ziLadys/news/img290245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857625"/>
            <a:ext cx="24288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28688" y="3286125"/>
            <a:ext cx="205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Один моржонок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43313" y="3286125"/>
            <a:ext cx="184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Два моржонка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15063" y="3286125"/>
            <a:ext cx="1855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Три моржонка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28813" y="5786438"/>
            <a:ext cx="224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Четыре моржонка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43500" y="5786438"/>
            <a:ext cx="164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Пять моржат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newgukovo.info/foto/rumors_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57188"/>
            <a:ext cx="18351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newgukovo.info/foto/rumors_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57188"/>
            <a:ext cx="18351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newgukovo.info/foto/rumors_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28625"/>
            <a:ext cx="18351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newgukovo.info/foto/rumors_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571875"/>
            <a:ext cx="18351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newgukovo.info/foto/rumors_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00438"/>
            <a:ext cx="18351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2870200"/>
            <a:ext cx="154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Один олень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farm4.static.flickr.com/3110/3197338544_18e02572f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85813"/>
            <a:ext cx="28575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farm4.static.flickr.com/3110/3197338544_18e02572f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785813"/>
            <a:ext cx="28575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farm4.static.flickr.com/3110/3197338544_18e02572f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785813"/>
            <a:ext cx="28575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farm4.static.flickr.com/3110/3197338544_18e02572f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86125"/>
            <a:ext cx="28575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farm4.static.flickr.com/3110/3197338544_18e02572f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143250"/>
            <a:ext cx="28575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farm4.static.flickr.com/3110/3197338544_18e02572f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071813"/>
            <a:ext cx="28575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36625" y="2671763"/>
            <a:ext cx="155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Один песец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ttp://www.apus.ru/im.xp/0490500530480560560500540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14375"/>
            <a:ext cx="207168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http://www.apus.ru/im.xp/0490500530480560560500540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714375"/>
            <a:ext cx="207168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http://www.apus.ru/im.xp/0490500530480560560500540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642938"/>
            <a:ext cx="207168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http://www.apus.ru/im.xp/0490500530480560560500540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500438"/>
            <a:ext cx="207168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http://www.apus.ru/im.xp/0490500530480560560500540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500438"/>
            <a:ext cx="207168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001000" y="5715000"/>
            <a:ext cx="642938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92175" y="3051175"/>
            <a:ext cx="2644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Один белый медведь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/>
          <p:nvPr/>
        </p:nvSpPr>
        <p:spPr>
          <a:xfrm>
            <a:off x="2373313" y="2209800"/>
            <a:ext cx="787400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857875" y="2209800"/>
            <a:ext cx="785813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8186738" y="2217738"/>
            <a:ext cx="785812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357188" y="1639888"/>
            <a:ext cx="1655762" cy="2012950"/>
            <a:chOff x="571472" y="1071546"/>
            <a:chExt cx="1655763" cy="2012406"/>
          </a:xfrm>
        </p:grpSpPr>
        <p:grpSp>
          <p:nvGrpSpPr>
            <p:cNvPr id="46106" name="Группа 22"/>
            <p:cNvGrpSpPr>
              <a:grpSpLocks/>
            </p:cNvGrpSpPr>
            <p:nvPr/>
          </p:nvGrpSpPr>
          <p:grpSpPr bwMode="auto">
            <a:xfrm>
              <a:off x="571472" y="1071546"/>
              <a:ext cx="1655763" cy="1712913"/>
              <a:chOff x="571442" y="1071531"/>
              <a:chExt cx="1655763" cy="1712913"/>
            </a:xfrm>
          </p:grpSpPr>
          <p:sp>
            <p:nvSpPr>
              <p:cNvPr id="12" name="Овал 11"/>
              <p:cNvSpPr/>
              <p:nvPr/>
            </p:nvSpPr>
            <p:spPr bwMode="auto">
              <a:xfrm>
                <a:off x="571442" y="1071531"/>
                <a:ext cx="1655763" cy="15124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 bwMode="auto">
              <a:xfrm>
                <a:off x="1000067" y="1214367"/>
                <a:ext cx="792162" cy="15696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600" b="1" dirty="0">
                    <a:latin typeface="+mj-lt"/>
                    <a:cs typeface="+mn-cs"/>
                  </a:rPr>
                  <a:t>?</a:t>
                </a:r>
              </a:p>
            </p:txBody>
          </p:sp>
        </p:grpSp>
        <p:sp>
          <p:nvSpPr>
            <p:cNvPr id="46107" name="TextBox 21"/>
            <p:cNvSpPr txBox="1">
              <a:spLocks noChangeArrowheads="1"/>
            </p:cNvSpPr>
            <p:nvPr/>
          </p:nvSpPr>
          <p:spPr bwMode="auto">
            <a:xfrm>
              <a:off x="714348" y="2714620"/>
              <a:ext cx="1334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/>
                <a:t>Название </a:t>
              </a:r>
            </a:p>
          </p:txBody>
        </p:sp>
      </p:grpSp>
      <p:grpSp>
        <p:nvGrpSpPr>
          <p:cNvPr id="4" name="Группа 24"/>
          <p:cNvGrpSpPr>
            <a:grpSpLocks/>
          </p:cNvGrpSpPr>
          <p:nvPr/>
        </p:nvGrpSpPr>
        <p:grpSpPr bwMode="auto">
          <a:xfrm>
            <a:off x="3357563" y="1454150"/>
            <a:ext cx="2286000" cy="2227263"/>
            <a:chOff x="3357554" y="785794"/>
            <a:chExt cx="2286016" cy="2226720"/>
          </a:xfrm>
        </p:grpSpPr>
        <p:pic>
          <p:nvPicPr>
            <p:cNvPr id="46104" name="Picture 2" descr="http://news.1777.ru/uploads/posts/2008-09/1222668459_normal_img_3525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54" y="785794"/>
              <a:ext cx="2286016" cy="171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5" name="TextBox 22"/>
            <p:cNvSpPr txBox="1">
              <a:spLocks noChangeArrowheads="1"/>
            </p:cNvSpPr>
            <p:nvPr/>
          </p:nvSpPr>
          <p:spPr bwMode="auto">
            <a:xfrm>
              <a:off x="3857620" y="2643182"/>
              <a:ext cx="1433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Где живет?</a:t>
              </a:r>
            </a:p>
          </p:txBody>
        </p:sp>
      </p:grpSp>
      <p:grpSp>
        <p:nvGrpSpPr>
          <p:cNvPr id="5" name="Группа 26"/>
          <p:cNvGrpSpPr>
            <a:grpSpLocks/>
          </p:cNvGrpSpPr>
          <p:nvPr/>
        </p:nvGrpSpPr>
        <p:grpSpPr bwMode="auto">
          <a:xfrm>
            <a:off x="6858000" y="1546225"/>
            <a:ext cx="1085850" cy="2084388"/>
            <a:chOff x="6929454" y="928670"/>
            <a:chExt cx="1085554" cy="2083844"/>
          </a:xfrm>
        </p:grpSpPr>
        <p:grpSp>
          <p:nvGrpSpPr>
            <p:cNvPr id="46100" name="Группа 31"/>
            <p:cNvGrpSpPr>
              <a:grpSpLocks/>
            </p:cNvGrpSpPr>
            <p:nvPr/>
          </p:nvGrpSpPr>
          <p:grpSpPr bwMode="auto">
            <a:xfrm>
              <a:off x="7000892" y="928670"/>
              <a:ext cx="785813" cy="1428750"/>
              <a:chOff x="3428992" y="1857365"/>
              <a:chExt cx="785818" cy="1428760"/>
            </a:xfrm>
          </p:grpSpPr>
          <p:sp>
            <p:nvSpPr>
              <p:cNvPr id="15" name="Цилиндр 14"/>
              <p:cNvSpPr/>
              <p:nvPr/>
            </p:nvSpPr>
            <p:spPr>
              <a:xfrm>
                <a:off x="3428973" y="1857365"/>
                <a:ext cx="214255" cy="1428387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Цилиндр 15"/>
              <p:cNvSpPr/>
              <p:nvPr/>
            </p:nvSpPr>
            <p:spPr>
              <a:xfrm>
                <a:off x="4000321" y="2500140"/>
                <a:ext cx="214255" cy="7856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46101" name="TextBox 25"/>
            <p:cNvSpPr txBox="1">
              <a:spLocks noChangeArrowheads="1"/>
            </p:cNvSpPr>
            <p:nvPr/>
          </p:nvSpPr>
          <p:spPr bwMode="auto">
            <a:xfrm>
              <a:off x="6929454" y="2643182"/>
              <a:ext cx="1085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/>
                <a:t>Размер </a:t>
              </a:r>
            </a:p>
          </p:txBody>
        </p:sp>
      </p:grp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490538" y="4268788"/>
            <a:ext cx="4643437" cy="1870075"/>
            <a:chOff x="357158" y="3929066"/>
            <a:chExt cx="4643470" cy="1869530"/>
          </a:xfrm>
        </p:grpSpPr>
        <p:pic>
          <p:nvPicPr>
            <p:cNvPr id="46096" name="Picture 4" descr="http://t1.gstatic.com/images?q=tbn:ANd9GcQUytGzwgzswSJuyXrsEsNAvnFPhYe3yJ4xhYyTYXdwv2_rrdfVVw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794" y="4000504"/>
              <a:ext cx="1723880" cy="114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8" descr="http://t1.gstatic.com/images?q=tbn:ANd9GcSOcRNBXimOp7AOAeHhqQdn28XtdrtNZBWz_FFD9B0PIAbrPL9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000504"/>
              <a:ext cx="1500198" cy="112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8" name="Picture 12" descr="http://www.hvostoff.ru/published/publicdata/SHOP/attachments/SC/products_pictures/h17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44" y="3929066"/>
              <a:ext cx="1285884" cy="123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9" name="TextBox 27"/>
            <p:cNvSpPr txBox="1">
              <a:spLocks noChangeArrowheads="1"/>
            </p:cNvSpPr>
            <p:nvPr/>
          </p:nvSpPr>
          <p:spPr bwMode="auto">
            <a:xfrm>
              <a:off x="2000232" y="5429264"/>
              <a:ext cx="1415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Части тела</a:t>
              </a:r>
            </a:p>
          </p:txBody>
        </p:sp>
      </p:grpSp>
      <p:sp>
        <p:nvSpPr>
          <p:cNvPr id="30" name="Стрелка вправо 29"/>
          <p:cNvSpPr/>
          <p:nvPr/>
        </p:nvSpPr>
        <p:spPr>
          <a:xfrm>
            <a:off x="5456238" y="4732338"/>
            <a:ext cx="785812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6500813" y="4113213"/>
            <a:ext cx="2071687" cy="2012950"/>
            <a:chOff x="6572264" y="3714752"/>
            <a:chExt cx="2071702" cy="2012406"/>
          </a:xfrm>
        </p:grpSpPr>
        <p:pic>
          <p:nvPicPr>
            <p:cNvPr id="46094" name="Picture 16" descr="http://t0.gstatic.com/images?q=tbn:ANd9GcTQhisjgZ0xrubJdew66D3R_Red8QKD0XvOn-JwwG_bC3AlQyH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64" y="3714752"/>
              <a:ext cx="2071702" cy="151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5" name="TextBox 30"/>
            <p:cNvSpPr txBox="1">
              <a:spLocks noChangeArrowheads="1"/>
            </p:cNvSpPr>
            <p:nvPr/>
          </p:nvSpPr>
          <p:spPr bwMode="auto">
            <a:xfrm>
              <a:off x="6715140" y="5357826"/>
              <a:ext cx="18069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Чем питается?</a:t>
              </a:r>
            </a:p>
          </p:txBody>
        </p:sp>
      </p:grpSp>
      <p:sp>
        <p:nvSpPr>
          <p:cNvPr id="33" name="Управляющая кнопка: домой 32">
            <a:hlinkClick r:id="rId7" action="ppaction://hlinksldjump" highlightClick="1"/>
          </p:cNvPr>
          <p:cNvSpPr/>
          <p:nvPr/>
        </p:nvSpPr>
        <p:spPr>
          <a:xfrm>
            <a:off x="8258175" y="6126163"/>
            <a:ext cx="714375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074988" y="0"/>
            <a:ext cx="30670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Расскажи-ка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41288" y="614363"/>
            <a:ext cx="9431338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Составь рассказ о животных Севера  по предложенному плану</a:t>
            </a:r>
          </a:p>
          <a:p>
            <a:pPr>
              <a:defRPr/>
            </a:pP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565150" y="1643063"/>
            <a:ext cx="8048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/>
              <a:t>Презентацию подготовила</a:t>
            </a:r>
          </a:p>
          <a:p>
            <a:pPr algn="ctr" eaLnBrk="1" hangingPunct="1"/>
            <a:r>
              <a:rPr lang="ru-RU" sz="3600"/>
              <a:t>учитель-логопед МБДОУ ДС</a:t>
            </a:r>
          </a:p>
          <a:p>
            <a:pPr algn="ctr" eaLnBrk="1" hangingPunct="1"/>
            <a:r>
              <a:rPr lang="ru-RU" sz="3600"/>
              <a:t>№ 37 «Мальвинка»</a:t>
            </a:r>
          </a:p>
          <a:p>
            <a:pPr algn="ctr" eaLnBrk="1" hangingPunct="1"/>
            <a:r>
              <a:rPr lang="ru-RU" sz="3600"/>
              <a:t>Аксютина Татьяна Александровна</a:t>
            </a:r>
          </a:p>
          <a:p>
            <a:pPr algn="ctr" eaLnBrk="1" hangingPunct="1"/>
            <a:endParaRPr lang="ru-RU" sz="3600"/>
          </a:p>
          <a:p>
            <a:pPr algn="ctr" eaLnBrk="1" hangingPunct="1"/>
            <a:r>
              <a:rPr lang="ru-RU" sz="1600"/>
              <a:t>Использованы ресурсы поисковой системы </a:t>
            </a:r>
            <a:r>
              <a:rPr lang="en-US" sz="1600"/>
              <a:t>Google</a:t>
            </a:r>
            <a:endParaRPr lang="ru-RU" sz="1600"/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4211638" y="6286500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г. Смоленск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58175" y="6126163"/>
            <a:ext cx="714375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http://otvetin.ru/uploads/posts/2010-01/1264174285_morz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341438"/>
            <a:ext cx="5554662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1938" y="571500"/>
            <a:ext cx="11541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Морж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http://oboxote.ru/wp-content/uploads/2011/03/0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1628775"/>
            <a:ext cx="548322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6125" y="571500"/>
            <a:ext cx="25273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Белый медведь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fresher.ru/wp-content/images3/interesnye-fakty-o-kitax/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6024563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9125" y="928688"/>
            <a:ext cx="8096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Кит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www.darwin.museum.ru/expos/zoogeo/Images/4_02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5500687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3375" y="857250"/>
            <a:ext cx="14271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Тюлень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allpaper.zoda.ru/bd/2006/09/21/fefec948d261bc3dac7eda0ea263d8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268413"/>
            <a:ext cx="56626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0438" y="428625"/>
            <a:ext cx="24971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Морской котик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3313" y="500063"/>
            <a:ext cx="25352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Полярный волк</a:t>
            </a:r>
          </a:p>
        </p:txBody>
      </p:sp>
      <p:pic>
        <p:nvPicPr>
          <p:cNvPr id="17411" name="Picture 6" descr="http://stat15.privet.ru/lr/0903451255865aa04407a7ebb3bb91d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700213"/>
            <a:ext cx="444976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 Животные Севера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 Животные Севера</Template>
  <TotalTime>0</TotalTime>
  <Words>326</Words>
  <Application>Microsoft Office PowerPoint</Application>
  <PresentationFormat>Экран (4:3)</PresentationFormat>
  <Paragraphs>110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20 Животные Севера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Аксютины</dc:creator>
  <cp:lastModifiedBy>Аксютины</cp:lastModifiedBy>
  <cp:revision>1</cp:revision>
  <dcterms:created xsi:type="dcterms:W3CDTF">2015-10-20T08:06:50Z</dcterms:created>
  <dcterms:modified xsi:type="dcterms:W3CDTF">2015-10-20T16:50:48Z</dcterms:modified>
</cp:coreProperties>
</file>