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93" r:id="rId5"/>
    <p:sldId id="262" r:id="rId6"/>
    <p:sldId id="270" r:id="rId7"/>
    <p:sldId id="286" r:id="rId8"/>
    <p:sldId id="280" r:id="rId9"/>
    <p:sldId id="261" r:id="rId10"/>
    <p:sldId id="294" r:id="rId11"/>
    <p:sldId id="273" r:id="rId12"/>
    <p:sldId id="284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3960440" cy="3096343"/>
          </a:xfrm>
        </p:spPr>
        <p:txBody>
          <a:bodyPr>
            <a:normAutofit/>
          </a:bodyPr>
          <a:lstStyle/>
          <a:p>
            <a:r>
              <a:rPr lang="ru-RU" dirty="0" smtClean="0"/>
              <a:t>Животный мир Крайнего Севера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005064"/>
            <a:ext cx="4176464" cy="28529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Презентация для детей старшего возраста. Часть 2. Подготовила Андреева Е.А., воспитатель ГБДОУ№43, Калининский район, СПб.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248472" cy="2952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3204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Овцебык.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488832" cy="4896544"/>
          </a:xfrm>
        </p:spPr>
      </p:pic>
    </p:spTree>
    <p:extLst>
      <p:ext uri="{BB962C8B-B14F-4D97-AF65-F5344CB8AC3E}">
        <p14:creationId xmlns:p14="http://schemas.microsoft.com/office/powerpoint/2010/main" val="21736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Стада оленей кочуют по тундре в поисках корма. За оленями следуют волки, охотясь на больных, отбившихся от стада животных.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254624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220"/>
            <a:ext cx="4244280" cy="3529052"/>
          </a:xfrm>
        </p:spPr>
      </p:pic>
    </p:spTree>
    <p:extLst>
      <p:ext uri="{BB962C8B-B14F-4D97-AF65-F5344CB8AC3E}">
        <p14:creationId xmlns:p14="http://schemas.microsoft.com/office/powerpoint/2010/main" val="22049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Чайки. Птиц Арктики кормит море. В море множество водорослей. Ими питаются рачки, рачками – рыбы, а рыбами – птицы. 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136904" cy="5040560"/>
          </a:xfrm>
        </p:spPr>
      </p:pic>
    </p:spTree>
    <p:extLst>
      <p:ext uri="{BB962C8B-B14F-4D97-AF65-F5344CB8AC3E}">
        <p14:creationId xmlns:p14="http://schemas.microsoft.com/office/powerpoint/2010/main" val="11256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Кайры. Эти птицы откладывают яйца прямо на голые уступы скал. Шумные скопления птиц называют птичьими базарами.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706"/>
            <a:ext cx="4172272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52936"/>
            <a:ext cx="4172272" cy="3024335"/>
          </a:xfrm>
        </p:spPr>
      </p:pic>
    </p:spTree>
    <p:extLst>
      <p:ext uri="{BB962C8B-B14F-4D97-AF65-F5344CB8AC3E}">
        <p14:creationId xmlns:p14="http://schemas.microsoft.com/office/powerpoint/2010/main" val="34173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Полярные медведи – самые крупные и сильные животные Арктики, на них никто не нападает. Большую часть года они проводят на льду замерзшего моря, охотясь на тюленей.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248472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464496" cy="3600400"/>
          </a:xfrm>
        </p:spPr>
      </p:pic>
    </p:spTree>
    <p:extLst>
      <p:ext uri="{BB962C8B-B14F-4D97-AF65-F5344CB8AC3E}">
        <p14:creationId xmlns:p14="http://schemas.microsoft.com/office/powerpoint/2010/main" val="20931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Тюлени – прекрасные пловцы. В воде они добывают корм, а отдыхают и выращивают детенышей на суше или на льдинах. Здесь они очень неуклюжи, поэтому часто становятся добычей белых медведей.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316288" cy="31418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52936"/>
            <a:ext cx="4244280" cy="2808312"/>
          </a:xfrm>
        </p:spPr>
      </p:pic>
    </p:spTree>
    <p:extLst>
      <p:ext uri="{BB962C8B-B14F-4D97-AF65-F5344CB8AC3E}">
        <p14:creationId xmlns:p14="http://schemas.microsoft.com/office/powerpoint/2010/main" val="41857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Морж. Похож на тюленя, но гораздо крупнее его.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66" y="1600200"/>
            <a:ext cx="6780468" cy="4525963"/>
          </a:xfrm>
        </p:spPr>
      </p:pic>
    </p:spTree>
    <p:extLst>
      <p:ext uri="{BB962C8B-B14F-4D97-AF65-F5344CB8AC3E}">
        <p14:creationId xmlns:p14="http://schemas.microsoft.com/office/powerpoint/2010/main" val="40959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Белая сова – птица хищная. У нее плотное оперение, которое защищает от ледяных ветров. Белая сова охотится на куропаток и леммингов.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608512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392488" cy="3672408"/>
          </a:xfrm>
        </p:spPr>
      </p:pic>
    </p:spTree>
    <p:extLst>
      <p:ext uri="{BB962C8B-B14F-4D97-AF65-F5344CB8AC3E}">
        <p14:creationId xmlns:p14="http://schemas.microsoft.com/office/powerpoint/2010/main" val="34091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Белая куропатка – растительноядная птица. Летом ее оперение бурое, а к зиме становится белым. Ноги куропатки к зиме покрываются перьями до когтей, что защищает их  от холода и позволяет ходить по снегу, не проваливаясь.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5184576"/>
          </a:xfrm>
        </p:spPr>
      </p:pic>
    </p:spTree>
    <p:extLst>
      <p:ext uri="{BB962C8B-B14F-4D97-AF65-F5344CB8AC3E}">
        <p14:creationId xmlns:p14="http://schemas.microsoft.com/office/powerpoint/2010/main" val="42443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Лемминг – маленький грызун. Зимой не впадает в спячку и даже выводит под снегом потомство. От леммингов во многом зависит  жизнь хищных птиц и зверей .  Совы и песцы едят леммингов сами и кормят ими свое потомство.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248472" cy="374441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960440" cy="3744416"/>
          </a:xfrm>
        </p:spPr>
      </p:pic>
    </p:spTree>
    <p:extLst>
      <p:ext uri="{BB962C8B-B14F-4D97-AF65-F5344CB8AC3E}">
        <p14:creationId xmlns:p14="http://schemas.microsoft.com/office/powerpoint/2010/main" val="1444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Песец и полярный волк.  Эти хищники нападают на арктического зайца, куропатку. Сопровождают на охоту медведя, чтобы помочь ему потом съесть пойманного  тюленя. В голодное время </a:t>
            </a:r>
            <a:r>
              <a:rPr lang="ru-RU" sz="2000" dirty="0"/>
              <a:t>в</a:t>
            </a:r>
            <a:r>
              <a:rPr lang="ru-RU" sz="2000" dirty="0" smtClean="0"/>
              <a:t>олки сбиваются в стаю, чтобы напасть на оленя или овцебыка.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129980" cy="32310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024856"/>
            <a:ext cx="4057972" cy="3676650"/>
          </a:xfrm>
        </p:spPr>
      </p:pic>
    </p:spTree>
    <p:extLst>
      <p:ext uri="{BB962C8B-B14F-4D97-AF65-F5344CB8AC3E}">
        <p14:creationId xmlns:p14="http://schemas.microsoft.com/office/powerpoint/2010/main" val="37797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Арктический беляк.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316288" cy="33092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316288" cy="3312368"/>
          </a:xfrm>
        </p:spPr>
      </p:pic>
    </p:spTree>
    <p:extLst>
      <p:ext uri="{BB962C8B-B14F-4D97-AF65-F5344CB8AC3E}">
        <p14:creationId xmlns:p14="http://schemas.microsoft.com/office/powerpoint/2010/main" val="26685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65E9C"/>
      </a:dk2>
      <a:lt2>
        <a:srgbClr val="00B0F0"/>
      </a:lt2>
      <a:accent1>
        <a:srgbClr val="B0BCDB"/>
      </a:accent1>
      <a:accent2>
        <a:srgbClr val="5DD3FF"/>
      </a:accent2>
      <a:accent3>
        <a:srgbClr val="C9F0FF"/>
      </a:accent3>
      <a:accent4>
        <a:srgbClr val="DFF0D5"/>
      </a:accent4>
      <a:accent5>
        <a:srgbClr val="BFE1AB"/>
      </a:accent5>
      <a:accent6>
        <a:srgbClr val="92D050"/>
      </a:accent6>
      <a:hlink>
        <a:srgbClr val="4095B0"/>
      </a:hlink>
      <a:folHlink>
        <a:srgbClr val="00B0F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590</TotalTime>
  <Words>322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Животный мир Крайнего Севера</vt:lpstr>
      <vt:lpstr>Полярные медведи – самые крупные и сильные животные Арктики, на них никто не нападает. Большую часть года они проводят на льду замерзшего моря, охотясь на тюленей. </vt:lpstr>
      <vt:lpstr> Тюлени – прекрасные пловцы. В воде они добывают корм, а отдыхают и выращивают детенышей на суше или на льдинах. Здесь они очень неуклюжи, поэтому часто становятся добычей белых медведей.</vt:lpstr>
      <vt:lpstr>Морж. Похож на тюленя, но гораздо крупнее его.</vt:lpstr>
      <vt:lpstr>Белая сова – птица хищная. У нее плотное оперение, которое защищает от ледяных ветров. Белая сова охотится на куропаток и леммингов.</vt:lpstr>
      <vt:lpstr>Белая куропатка – растительноядная птица. Летом ее оперение бурое, а к зиме становится белым. Ноги куропатки к зиме покрываются перьями до когтей, что защищает их  от холода и позволяет ходить по снегу, не проваливаясь.</vt:lpstr>
      <vt:lpstr>Лемминг – маленький грызун. Зимой не впадает в спячку и даже выводит под снегом потомство. От леммингов во многом зависит  жизнь хищных птиц и зверей .  Совы и песцы едят леммингов сами и кормят ими свое потомство.</vt:lpstr>
      <vt:lpstr>Песец и полярный волк.  Эти хищники нападают на арктического зайца, куропатку. Сопровождают на охоту медведя, чтобы помочь ему потом съесть пойманного  тюленя. В голодное время волки сбиваются в стаю, чтобы напасть на оленя или овцебыка.</vt:lpstr>
      <vt:lpstr>Арктический беляк.</vt:lpstr>
      <vt:lpstr>Овцебык.</vt:lpstr>
      <vt:lpstr>Стада оленей кочуют по тундре в поисках корма. За оленями следуют волки, охотясь на больных, отбившихся от стада животных.</vt:lpstr>
      <vt:lpstr>Чайки. Птиц Арктики кормит море. В море множество водорослей. Ими питаются рачки, рачками – рыбы, а рыбами – птицы.  </vt:lpstr>
      <vt:lpstr>Кайры. Эти птицы откладывают яйца прямо на голые уступы скал. Шумные скопления птиц называют птичьими базарами.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 Крайнего Севера</dc:title>
  <dc:creator>1</dc:creator>
  <cp:lastModifiedBy>1</cp:lastModifiedBy>
  <cp:revision>87</cp:revision>
  <dcterms:created xsi:type="dcterms:W3CDTF">2016-01-16T21:09:37Z</dcterms:created>
  <dcterms:modified xsi:type="dcterms:W3CDTF">2016-04-05T20:09:34Z</dcterms:modified>
</cp:coreProperties>
</file>