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9" r:id="rId4"/>
    <p:sldId id="269" r:id="rId5"/>
    <p:sldId id="274" r:id="rId6"/>
    <p:sldId id="266" r:id="rId7"/>
    <p:sldId id="258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264E-9FFD-44AB-BE63-0FCEEDD88B0B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B2BB-8C9F-40B1-9B73-C9FC74BB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7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10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5" y="-30874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</a:rPr>
              <a:t>Тундра  и  человек   </a:t>
            </a:r>
            <a:endParaRPr lang="ru-RU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960440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для детей старшего возраста. Подготовила Андреева Е.А. Воспитатель ГБДОУ №43, Калининский р-н, СПб.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Основное занятие местных жителей – оленеводство. Оленеводы разводят домашних северных оленей.</a:t>
            </a: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60840" cy="5112568"/>
          </a:xfrm>
        </p:spPr>
      </p:pic>
    </p:spTree>
    <p:extLst>
      <p:ext uri="{BB962C8B-B14F-4D97-AF65-F5344CB8AC3E}">
        <p14:creationId xmlns:p14="http://schemas.microsoft.com/office/powerpoint/2010/main" val="38088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Живут оленеводы в чумах или ярангах. Яранга это большой чум.</a:t>
            </a: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29080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Молодая семья оленеводов. Маленькие дети кочуют вместе с родителями, а школьники живут в интернате, в поселке, и приезжают к родителям в стойбище на каникулы.</a:t>
            </a:r>
            <a:endParaRPr lang="ru-RU" sz="2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863280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8839"/>
            <a:ext cx="4553272" cy="3600401"/>
          </a:xfrm>
        </p:spPr>
      </p:pic>
    </p:spTree>
    <p:extLst>
      <p:ext uri="{BB962C8B-B14F-4D97-AF65-F5344CB8AC3E}">
        <p14:creationId xmlns:p14="http://schemas.microsoft.com/office/powerpoint/2010/main" val="40988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Когда на пастбище закончится корм, оленеводы перекочуют на новые места.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9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Папа обучает сыновей подледному  лову рыбы.</a:t>
            </a:r>
            <a:endParaRPr lang="ru-RU" sz="2000" dirty="0"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18129"/>
            <a:ext cx="4464496" cy="33591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248472" cy="3384376"/>
          </a:xfrm>
        </p:spPr>
      </p:pic>
    </p:spTree>
    <p:extLst>
      <p:ext uri="{BB962C8B-B14F-4D97-AF65-F5344CB8AC3E}">
        <p14:creationId xmlns:p14="http://schemas.microsoft.com/office/powerpoint/2010/main" val="35501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Богатый рыбный улов необходимо переработать. Как правило заготавливают солонину.</a:t>
            </a: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272808" cy="4781128"/>
          </a:xfrm>
        </p:spPr>
      </p:pic>
    </p:spTree>
    <p:extLst>
      <p:ext uri="{BB962C8B-B14F-4D97-AF65-F5344CB8AC3E}">
        <p14:creationId xmlns:p14="http://schemas.microsoft.com/office/powerpoint/2010/main" val="28987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107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Тундра  и  человек   </vt:lpstr>
      <vt:lpstr>Основное занятие местных жителей – оленеводство. Оленеводы разводят домашних северных оленей.</vt:lpstr>
      <vt:lpstr>Живут оленеводы в чумах или ярангах. Яранга это большой чум.</vt:lpstr>
      <vt:lpstr>Молодая семья оленеводов. Маленькие дети кочуют вместе с родителями, а школьники живут в интернате, в поселке, и приезжают к родителям в стойбище на каникулы.</vt:lpstr>
      <vt:lpstr>Когда на пастбище закончится корм, оленеводы перекочуют на новые места.</vt:lpstr>
      <vt:lpstr>Папа обучает сыновей подледному  лову рыбы.</vt:lpstr>
      <vt:lpstr>Богатый рыбный улов необходимо переработать. Как правило заготавливают солонину.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63</cp:revision>
  <dcterms:created xsi:type="dcterms:W3CDTF">2016-01-10T12:47:26Z</dcterms:created>
  <dcterms:modified xsi:type="dcterms:W3CDTF">2016-04-05T20:12:53Z</dcterms:modified>
</cp:coreProperties>
</file>