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0"/>
  </p:notesMasterIdLst>
  <p:sldIdLst>
    <p:sldId id="266" r:id="rId2"/>
    <p:sldId id="267" r:id="rId3"/>
    <p:sldId id="290" r:id="rId4"/>
    <p:sldId id="268" r:id="rId5"/>
    <p:sldId id="269" r:id="rId6"/>
    <p:sldId id="270" r:id="rId7"/>
    <p:sldId id="271" r:id="rId8"/>
    <p:sldId id="273" r:id="rId9"/>
    <p:sldId id="297" r:id="rId10"/>
    <p:sldId id="298" r:id="rId11"/>
    <p:sldId id="299" r:id="rId12"/>
    <p:sldId id="300" r:id="rId13"/>
    <p:sldId id="302" r:id="rId14"/>
    <p:sldId id="285" r:id="rId15"/>
    <p:sldId id="303" r:id="rId16"/>
    <p:sldId id="292" r:id="rId17"/>
    <p:sldId id="284" r:id="rId18"/>
    <p:sldId id="30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F02EF-FDBD-4C68-BAC0-9CD1BA96F5C9}" type="datetimeFigureOut">
              <a:rPr lang="ru-RU" smtClean="0"/>
              <a:t>16.12.2015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6032C-9B4D-4099-9CEC-08E1DFEAFB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82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032C-9B4D-4099-9CEC-08E1DFEAFB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5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00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4FF99D-F977-4926-B932-A9F550C73794}" type="datetimeFigureOut">
              <a:rPr lang="ru-RU" smtClean="0"/>
              <a:pPr/>
              <a:t>16.12.2015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F4C39D-5C6D-4819-872A-CFCB5B464E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230595"/>
            <a:ext cx="11081679" cy="5170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Развитие быстроты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 детей старшего дошкольного возраста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посредством игры в футбол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r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Почкалова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Владимировна, 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50378"/>
            <a:ext cx="10509111" cy="73493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«Алёнка» г. Советский»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рина\Desktop\фото\фото\1319384726_futbol-luchshaya-igra-oks-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10" y="3246173"/>
            <a:ext cx="4378817" cy="308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8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downArrow">
            <a:avLst>
              <a:gd name="adj1" fmla="val 50000"/>
              <a:gd name="adj2" fmla="val 393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932" y="1598063"/>
            <a:ext cx="11271902" cy="21962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 интегративного курса физического воспитания для дошкольников подготовительной группы на основе футбола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  Экспертным советом </a:t>
            </a:r>
            <a:r>
              <a:rPr lang="ru-RU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по совершенствованию системы физического воспитания в дошкольных образовательных учреждениях Российской Федерации для апробации в процессе физического воспитания детей дошкольных образовательных учреждений по предмету «Физическая культура». Под общей редакцией Федченко Н.С.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6929" y="4166075"/>
            <a:ext cx="11271903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физического развития – авторы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Круглыхин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В.А., Ломакина Е.В.,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</p:txBody>
      </p:sp>
      <p:pic>
        <p:nvPicPr>
          <p:cNvPr id="7" name="Рисунок 6" descr="Картинки по запросу картинки дошкольники игра в футбо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8762" y="51816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10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743342"/>
            <a:ext cx="10972800" cy="4263950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быстроты  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по физической культуре</a:t>
            </a: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условия для игры в футбол ( футбольные мячи и  ворота, разметка, манишки)</a:t>
            </a: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подвижных игр с элементами футбола</a:t>
            </a: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Оздоровительной группы «Крепыш» (1-й и 2-й год обучения)</a:t>
            </a:r>
          </a:p>
          <a:p>
            <a:pPr marL="624078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64022" y="213645"/>
            <a:ext cx="11288995" cy="14613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5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743342"/>
            <a:ext cx="10972800" cy="426395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Оформление наглядных пособий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Оформление видеотеки (видеоролики – дети 4-7 лет тренируются и играют в футбол)</a:t>
            </a:r>
          </a:p>
          <a:p>
            <a:pPr marL="624078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64022" y="213645"/>
            <a:ext cx="11288995" cy="14613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Ирина\Desktop\фото\P12406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7" b="9158"/>
          <a:stretch/>
        </p:blipFill>
        <p:spPr bwMode="auto">
          <a:xfrm>
            <a:off x="303893" y="2169984"/>
            <a:ext cx="5518654" cy="2709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Ирина\Desktop\фото\P12406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0" b="8824"/>
          <a:stretch/>
        </p:blipFill>
        <p:spPr bwMode="auto">
          <a:xfrm>
            <a:off x="6732555" y="2169984"/>
            <a:ext cx="5188829" cy="2937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5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8923" y="1743341"/>
            <a:ext cx="11600361" cy="495655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Перспективный план работы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правильно подобрать спортивную одежду и обувь для занятий футболом»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«Футбол в детском саду»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детей играм с элементами спорта»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приобщить детей к физической культуре и спорту»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рационально организованной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активности»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спортивных и подвижных игр»</a:t>
            </a:r>
          </a:p>
          <a:p>
            <a:pPr marL="109728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64022" y="213645"/>
            <a:ext cx="11288995" cy="146133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Ирина\Desktop\неделя здоровья ноябрь 2015\DSCN23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11823" r="21459" b="14600"/>
          <a:stretch/>
        </p:blipFill>
        <p:spPr bwMode="auto">
          <a:xfrm>
            <a:off x="8802168" y="4178894"/>
            <a:ext cx="3157116" cy="2503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Ирина\Desktop\фото\фото\images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6" t="12644" r="14458" b="11980"/>
          <a:stretch/>
        </p:blipFill>
        <p:spPr bwMode="auto">
          <a:xfrm>
            <a:off x="0" y="300"/>
            <a:ext cx="1778303" cy="1413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3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82" y="1751887"/>
            <a:ext cx="11317574" cy="4933725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развлечения с элементами футбола (2013-2015 гг.)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Дружеская встреча по футболу между детьми и родителями (март 2015 г.)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с родителями физкультурное занятие с использованием элементов игры в футбол (ноябрь 2015 г.)</a:t>
            </a:r>
            <a:endParaRPr lang="ru-RU" sz="2400" dirty="0">
              <a:solidFill>
                <a:schemeClr val="tx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128" y="0"/>
            <a:ext cx="8316873" cy="719528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33287" y="0"/>
            <a:ext cx="11630826" cy="153851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Совместные мероприятия с родителями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Ирина\Desktop\неделя здоровья ноябрь 2015\DSCN23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411" r="7189" b="15192"/>
          <a:stretch/>
        </p:blipFill>
        <p:spPr bwMode="auto">
          <a:xfrm>
            <a:off x="991312" y="4113246"/>
            <a:ext cx="4281443" cy="1843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Ирина\Desktop\фото\фото недели здоровья март 2015\IMG_22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27361" r="3602"/>
          <a:stretch/>
        </p:blipFill>
        <p:spPr bwMode="auto">
          <a:xfrm>
            <a:off x="7093009" y="3572142"/>
            <a:ext cx="4475537" cy="3180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820254"/>
            <a:ext cx="10972800" cy="418703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группа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«Крепыш»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«Интегративный курс физического воспитания для дошкольников подготовительной к школе группе на основе футбола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(2-й год обучения) </a:t>
            </a:r>
          </a:p>
          <a:p>
            <a:pPr marL="109728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«Подвижные игры с элементами футбола для детей 5-6 лет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(1-й год обучения)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17846" y="230735"/>
            <a:ext cx="11015529" cy="14784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Мария\Desktop\футбол\DSCN15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4" t="30344" r="29658" b="15251"/>
          <a:stretch/>
        </p:blipFill>
        <p:spPr bwMode="auto">
          <a:xfrm>
            <a:off x="10634930" y="1170775"/>
            <a:ext cx="1457369" cy="1890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5" r="8601"/>
          <a:stretch/>
        </p:blipFill>
        <p:spPr>
          <a:xfrm>
            <a:off x="327737" y="1170775"/>
            <a:ext cx="1825803" cy="175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04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908845"/>
              </p:ext>
            </p:extLst>
          </p:nvPr>
        </p:nvGraphicFramePr>
        <p:xfrm>
          <a:off x="677861" y="2160588"/>
          <a:ext cx="10585496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374"/>
                <a:gridCol w="2646374"/>
                <a:gridCol w="2646374"/>
                <a:gridCol w="26463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70017" y="410196"/>
            <a:ext cx="11374453" cy="1452785"/>
          </a:xfrm>
          <a:prstGeom prst="downArrow">
            <a:avLst>
              <a:gd name="adj1" fmla="val 50000"/>
              <a:gd name="adj2" fmla="val 517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развития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7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1084289"/>
          </a:xfrm>
        </p:spPr>
        <p:txBody>
          <a:bodyPr>
            <a:normAutofit/>
          </a:bodyPr>
          <a:lstStyle/>
          <a:p>
            <a:r>
              <a:rPr lang="ru-RU" sz="800" dirty="0"/>
              <a:t>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77332" y="194872"/>
            <a:ext cx="8596669" cy="899410"/>
          </a:xfrm>
        </p:spPr>
        <p:txBody>
          <a:bodyPr/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9864" y="1693889"/>
            <a:ext cx="11403871" cy="45545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Губернаторские состязания 2015 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 «Веселые старты» 2013 г.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массовая лыжная гонка «Лыжня России» 2013 г.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Призёры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массовая лыжная гонка «Лыжня России»(2015 гг.)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Велопробег, посвященный 70-летию ВОВ (2015 г.)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массовая лыжная гонка «Лыжня России» (2014)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Губернаторские состязания (2013-2014 г.)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соревнования  «Папа, мама, я – спортивная семья» (2014-2015 г.);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Военно-спортивная эстафета: «Быстрый, смелый, ловкий» (2013-2015 г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19724" y="329784"/>
            <a:ext cx="11399109" cy="136410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</a:p>
        </p:txBody>
      </p:sp>
      <p:pic>
        <p:nvPicPr>
          <p:cNvPr id="6" name="Picture 2" descr="C:\Users\Ирина\Desktop\фото\лыжня россии 2015\P122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161" y="1878845"/>
            <a:ext cx="2955161" cy="3378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964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Удачи, побед и творческих свершений!</a:t>
            </a:r>
            <a:endParaRPr lang="ru-RU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http://babyfootball.ru/attachments/Image/46456346_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/>
          <a:stretch/>
        </p:blipFill>
        <p:spPr bwMode="auto">
          <a:xfrm>
            <a:off x="3829031" y="1893094"/>
            <a:ext cx="4533938" cy="381000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77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682814" y="3079630"/>
            <a:ext cx="4295955" cy="32780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02" y="589660"/>
            <a:ext cx="11492562" cy="216719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«Воспитание здорового поколения —</a:t>
            </a:r>
            <a:br>
              <a:rPr lang="ru-RU" sz="4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стратегическая задача России»</a:t>
            </a:r>
            <a:br>
              <a:rPr lang="ru-RU" sz="4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В.В.Путин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DNS\Desktop\Дети-жестоки-по-определению.-Челябинский-психолог-о-современном-поколении.jpg"/>
          <p:cNvPicPr/>
          <p:nvPr/>
        </p:nvPicPr>
        <p:blipFill>
          <a:blip r:embed="rId3" cstate="print"/>
          <a:srcRect l="8819" r="20951"/>
          <a:stretch>
            <a:fillRect/>
          </a:stretch>
        </p:blipFill>
        <p:spPr bwMode="auto">
          <a:xfrm>
            <a:off x="2295376" y="2423563"/>
            <a:ext cx="4840363" cy="3578804"/>
          </a:xfrm>
          <a:prstGeom prst="rect">
            <a:avLst/>
          </a:prstGeom>
          <a:ln>
            <a:solidFill>
              <a:srgbClr val="00206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45" y="1708879"/>
            <a:ext cx="9428812" cy="48867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0396"/>
            <a:ext cx="8596668" cy="1320800"/>
          </a:xfrm>
        </p:spPr>
        <p:txBody>
          <a:bodyPr>
            <a:normAutofit/>
          </a:bodyPr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77334" y="239843"/>
            <a:ext cx="10500565" cy="120135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334" y="1683523"/>
            <a:ext cx="2418459" cy="4204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детей дошкольного возраста имеют серьезные отклонения в уровне здоровья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4368" y="1683522"/>
            <a:ext cx="2512464" cy="4204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детей старшего дошкольного возраста составляет менее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– 50 %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04719" y="1683524"/>
            <a:ext cx="2503918" cy="4204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здоровья в школу поступает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 детей</a:t>
            </a:r>
          </a:p>
        </p:txBody>
      </p:sp>
    </p:spTree>
    <p:extLst>
      <p:ext uri="{BB962C8B-B14F-4D97-AF65-F5344CB8AC3E}">
        <p14:creationId xmlns:p14="http://schemas.microsoft.com/office/powerpoint/2010/main" val="20887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992038"/>
            <a:ext cx="409595" cy="18978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7334" y="609600"/>
            <a:ext cx="219813" cy="1667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62369" y="1130060"/>
            <a:ext cx="11098891" cy="1521873"/>
          </a:xfrm>
          <a:prstGeom prst="downArrow">
            <a:avLst>
              <a:gd name="adj1" fmla="val 50000"/>
              <a:gd name="adj2" fmla="val 533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Футбол – спортивная командная игра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212" y="2812211"/>
            <a:ext cx="2157167" cy="2281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Всесторонне воздействует на мышечную систему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9593" y="2838091"/>
            <a:ext cx="2204814" cy="22724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Укрепляет костный аппарат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54624" y="2838091"/>
            <a:ext cx="2395282" cy="2272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 дыхательную и сердечнососудистую систему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71290" y="2829465"/>
            <a:ext cx="2199171" cy="2281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Регулирует обмен веществ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6048" y="5460762"/>
            <a:ext cx="6291532" cy="828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учатся управлять своими эмоциями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Картинки по запросу картинки дошкольники игра в футбол"/>
          <p:cNvPicPr/>
          <p:nvPr/>
        </p:nvPicPr>
        <p:blipFill>
          <a:blip r:embed="rId2"/>
          <a:srcRect r="22545" b="6011"/>
          <a:stretch>
            <a:fillRect/>
          </a:stretch>
        </p:blipFill>
        <p:spPr bwMode="auto">
          <a:xfrm>
            <a:off x="457829" y="125442"/>
            <a:ext cx="2140092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Картинки по запросу картинки дошкольники игра в футбо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7127" y="107469"/>
            <a:ext cx="2109159" cy="165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4240" y="2160589"/>
            <a:ext cx="9750752" cy="45162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развитие быстроты у детей старшего дошкольного возраста через организацию игры в футбол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836761" y="250166"/>
            <a:ext cx="10768427" cy="1630393"/>
          </a:xfrm>
          <a:prstGeom prst="downArrow">
            <a:avLst>
              <a:gd name="adj1" fmla="val 50000"/>
              <a:gd name="adj2" fmla="val 5176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dush-75.ru/data/11.jpg"/>
          <p:cNvPicPr/>
          <p:nvPr/>
        </p:nvPicPr>
        <p:blipFill>
          <a:blip r:embed="rId2"/>
          <a:srcRect l="15304" r="7130"/>
          <a:stretch>
            <a:fillRect/>
          </a:stretch>
        </p:blipFill>
        <p:spPr bwMode="auto">
          <a:xfrm>
            <a:off x="3767486" y="3381555"/>
            <a:ext cx="4562475" cy="319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298" y="2091578"/>
            <a:ext cx="9713344" cy="4378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36431" y="207035"/>
            <a:ext cx="9187131" cy="17597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569" y="2897024"/>
            <a:ext cx="8148738" cy="13245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Научить правильной технике выполнения элементов спортивной игры футбол </a:t>
            </a:r>
          </a:p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(удар, передача, ведение…)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570" y="4366901"/>
            <a:ext cx="8174616" cy="7007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Развивать быстроту реакций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571" y="5204389"/>
            <a:ext cx="8191868" cy="1067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Воспитывать интерес  к активной двигательной деятельности и потребности в ней</a:t>
            </a:r>
          </a:p>
        </p:txBody>
      </p:sp>
      <p:pic>
        <p:nvPicPr>
          <p:cNvPr id="10" name="Рисунок 9" descr="Картинки по запросу картинки дошкольники игра в футбо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6491" y="3305355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2571" y="1966823"/>
            <a:ext cx="8148736" cy="840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спортивной игре футбол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1273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681486" y="163902"/>
            <a:ext cx="11120255" cy="18546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0113" y="2096220"/>
            <a:ext cx="11111628" cy="723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Владеет основными правилами игры в футбол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2859" y="3016666"/>
            <a:ext cx="11128882" cy="940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Может контролировать свои движения и управлять ими, обладает развитой потребностью бегать, прыгать, играть в спортивные игры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113" y="4084890"/>
            <a:ext cx="11094375" cy="7093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Способен к волевым усилиям в разных видах деятельности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proigrushku.ru/wp-content/uploads/2010/11/boy-play-footb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5317" y="4717032"/>
            <a:ext cx="2257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837426"/>
            <a:ext cx="9691617" cy="4899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Разработана система упражнений для обучения спортивной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игре в футбол детей 5-7 лет, которые включены в занятия по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719516" y="172530"/>
            <a:ext cx="10836792" cy="15958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Новизна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по запросу картинки игра в футбол дошкольник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7295" y="3586790"/>
            <a:ext cx="2881222" cy="250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ина\Desktop\неделя здоровья ноябрь 2015\DSCN23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13992" r="21459" b="10212"/>
          <a:stretch/>
        </p:blipFill>
        <p:spPr bwMode="auto">
          <a:xfrm>
            <a:off x="6964823" y="3182958"/>
            <a:ext cx="3982340" cy="3316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/>
              <a:t>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50378" y="239282"/>
            <a:ext cx="11494093" cy="13245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0576" y="1563880"/>
            <a:ext cx="2649196" cy="4255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00050"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 – организационный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0005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2013-2014 г.</a:t>
            </a:r>
          </a:p>
          <a:p>
            <a:pPr indent="-400050"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0005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создание условий для определения уровня деятельности</a:t>
            </a:r>
          </a:p>
          <a:p>
            <a:pPr marL="400050" indent="-40005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00050"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00050"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0366" y="1650762"/>
            <a:ext cx="2760291" cy="4255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– внедренческий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–2016 г.</a:t>
            </a:r>
          </a:p>
          <a:p>
            <a:pPr marL="400050" indent="-40005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реализация намеченных задач</a:t>
            </a:r>
          </a:p>
          <a:p>
            <a:pPr marL="400050" indent="-40005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41750" y="1729099"/>
            <a:ext cx="2649196" cy="42558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– результативный май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</a:p>
          <a:p>
            <a:pPr marL="457200" indent="-457200"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подведение итогов и определение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34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978</TotalTime>
  <Words>707</Words>
  <Application>Microsoft Office PowerPoint</Application>
  <PresentationFormat>Произвольный</PresentationFormat>
  <Paragraphs>165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Муниципальное автономное дошкольное образовательное учреждение  «Детский сад «Алёнка» г. Советский»</vt:lpstr>
      <vt:lpstr>  «Воспитание здорового поколения — стратегическая задача России»                                                   В.В.Путин  </vt:lpstr>
      <vt:lpstr>.</vt:lpstr>
      <vt:lpstr> .</vt:lpstr>
      <vt:lpstr>.</vt:lpstr>
      <vt:lpstr>.</vt:lpstr>
      <vt:lpstr>.</vt:lpstr>
      <vt:lpstr>.</vt:lpstr>
      <vt:lpstr>.</vt:lpstr>
      <vt:lpstr>Программное обеспечение </vt:lpstr>
      <vt:lpstr>.</vt:lpstr>
      <vt:lpstr>.</vt:lpstr>
      <vt:lpstr>.</vt:lpstr>
      <vt:lpstr>.</vt:lpstr>
      <vt:lpstr>.</vt:lpstr>
      <vt:lpstr>.</vt:lpstr>
      <vt:lpstr>.</vt:lpstr>
      <vt:lpstr>Удачи, побед и творческих свершений!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быстроты у детей старшего дошкольного возраста посредством игры в футбол».</dc:title>
  <dc:creator>1</dc:creator>
  <cp:lastModifiedBy>Зам. по ВР</cp:lastModifiedBy>
  <cp:revision>85</cp:revision>
  <dcterms:created xsi:type="dcterms:W3CDTF">2015-03-10T15:47:13Z</dcterms:created>
  <dcterms:modified xsi:type="dcterms:W3CDTF">2015-12-16T11:21:21Z</dcterms:modified>
</cp:coreProperties>
</file>