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6AF36E-A281-48BF-923D-0345E47044D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24F477-837E-4133-8BAF-5C1375F1C3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52"/>
            <a:ext cx="5786446" cy="3286148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Презентация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на тему</a:t>
            </a:r>
          </a:p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ДИКИЕ ЖИВОТНЫЕ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Подготовила: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Воспитатель ГБДОУ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д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/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с №8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Новикова Валентина Александровна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534c06c79372a97730c8af524aa9b8c_Generic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636"/>
            <a:ext cx="8429684" cy="164307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МОЛОДЦЫ!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1382" y="10640"/>
            <a:ext cx="4643438" cy="6165304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Lef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Словно сказочной книги страница Лес открылся, листвою звеня, И живут там и звери и птицы Познакомимся с ними друзья!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18" y="273050"/>
            <a:ext cx="2629194" cy="2219846"/>
          </a:xfrm>
          <a:prstGeom prst="flowChartProcess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99816"/>
            <a:ext cx="2428848" cy="2345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" y="3789040"/>
            <a:ext cx="2174371" cy="2626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3429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ежа короткое туловище, остренькое рыльце,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маленькие глазки, коротенькие ножки.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Когда им грозит опасность, они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сворачиваться в колючие шары.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Ежики живут в норках. Питаются грибами, ягодами и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насекомыми.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215074" y="5643578"/>
            <a:ext cx="1568462" cy="750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071934" y="3571876"/>
            <a:ext cx="5072066" cy="32861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что же за комочек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Ковыляет между кочек?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себе несёт комочек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Два листочка и грибочек.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Колкий с головы до ножек - 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же это? 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ежик!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302496" cy="248765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3085714" cy="267619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4214810" cy="38576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Белки живут на деревьях. У них большие пушистые хвосты. Они легко скачут с ветки на ветку в поисках орехов, семян, плодов. Отдыхают и спят белки в дупле на дереве.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4810" y="3857628"/>
            <a:ext cx="4929190" cy="30003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Хожу в пушистой шубке, 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Живу в густом лесу. 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лесу на старом дубе 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Орешки я грызу. По ветвям лечу , как стрелка,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же рыженькая… Белка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37016"/>
            <a:ext cx="4258816" cy="290629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3281785" cy="32403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4214842" cy="3013074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Заяц - дикое животное. Уши у зайца длинные, а хвост пушистый и коротенький. Летом заяц – серый, зимой – белый. Заяц любит есть морковку, яблоки, ягоды и кору деревьев. Он спит в ямке под кустом.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3143248"/>
            <a:ext cx="4572000" cy="3714752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Длинные ушки, 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Быстрые лапки. Прыгает ловко, любит морковку. Серый, но не мышка 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это? … Зайчишка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0174"/>
            <a:ext cx="4114800" cy="315595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286124"/>
            <a:ext cx="4040188" cy="331122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4071934" cy="30845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Медведь – это дикое животное. Он живет в лесу. Он очень большой. У него есть туловище , голова, уши, маленький хвост, сильные лапы. Медведь умеет рычать. Он кушает ягоды, траву, рыбу и мясо. Медведь сластена - он любит мед. На зиму он делает себе берлогу и спит в ней всю зиму.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3786190"/>
            <a:ext cx="5072066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Косолапый и большой,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Ходит в шубе меховой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Любит ягоды и мед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перевалочку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идет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Любит грозно он реветь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зовут его… медведь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4464496" cy="345638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2276"/>
            <a:ext cx="2725774" cy="26990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1372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живет в лесу?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f79c340bad16d3d7ca5cfadc59c33e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72066" y="1500174"/>
            <a:ext cx="3643338" cy="2623202"/>
          </a:xfrm>
        </p:spPr>
      </p:pic>
      <p:pic>
        <p:nvPicPr>
          <p:cNvPr id="9" name="Содержимое 8" descr="cow-helping-animals-used-foo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00298" y="4163483"/>
            <a:ext cx="4041775" cy="2694517"/>
          </a:xfrm>
        </p:spPr>
      </p:pic>
      <p:pic>
        <p:nvPicPr>
          <p:cNvPr id="2050" name="Picture 2" descr="C:\Users\Администратор\Downloads\blank_zakaza_Eli\белка в дупл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3577913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e866f37229be1164c2c4fcbc52420fd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3905277" cy="2857520"/>
          </a:xfrm>
        </p:spPr>
      </p:pic>
      <p:pic>
        <p:nvPicPr>
          <p:cNvPr id="8" name="Содержимое 7" descr="1920x1080_medved-priroda-tayg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714356"/>
            <a:ext cx="3898900" cy="2773564"/>
          </a:xfrm>
        </p:spPr>
      </p:pic>
      <p:pic>
        <p:nvPicPr>
          <p:cNvPr id="3074" name="Picture 2" descr="C:\Users\Администратор\Downloads\blank_zakaza_Eli\Как-рисовать-козле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786190"/>
            <a:ext cx="3643338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 (1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3714776" cy="2857520"/>
          </a:xfrm>
        </p:spPr>
      </p:pic>
      <p:pic>
        <p:nvPicPr>
          <p:cNvPr id="8" name="Содержимое 7" descr="5e866f37229be1164c2c4fcbc52420f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000364" y="3929066"/>
            <a:ext cx="3357586" cy="2643206"/>
          </a:xfrm>
        </p:spPr>
      </p:pic>
      <p:pic>
        <p:nvPicPr>
          <p:cNvPr id="4098" name="Picture 2" descr="C:\Users\Администратор\Downloads\blank_zakaza_Eli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785794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270</TotalTime>
  <Words>235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Aharoni</vt:lpstr>
      <vt:lpstr>Arial</vt:lpstr>
      <vt:lpstr>Arial Black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 У ежа короткое туловище, остренькое рыльце,  маленькие глазки, коротенькие ножки.  Когда им грозит опасность, они сворачиваться в колючие шары.  Ежики живут в норках. Питаются грибами, ягодами и  насекомыми.</vt:lpstr>
      <vt:lpstr>Белки живут на деревьях. У них большие пушистые хвосты. Они легко скачут с ветки на ветку в поисках орехов, семян, плодов. Отдыхают и спят белки в дупле на дереве.</vt:lpstr>
      <vt:lpstr>Заяц - дикое животное. Уши у зайца длинные, а хвост пушистый и коротенький. Летом заяц – серый, зимой – белый. Заяц любит есть морковку, яблоки, ягоды и кору деревьев. Он спит в ямке под кустом.</vt:lpstr>
      <vt:lpstr>Медведь – это дикое животное. Он живет в лесу. Он очень большой. У него есть туловище , голова, уши, маленький хвост, сильные лапы. Медведь умеет рычать. Он кушает ягоды, траву, рыбу и мясо. Медведь сластена - он любит мед. На зиму он делает себе берлогу и спит в ней всю зиму.</vt:lpstr>
      <vt:lpstr>Кто живет в лесу?</vt:lpstr>
      <vt:lpstr>Презентация PowerPoint</vt:lpstr>
      <vt:lpstr>Презентация PowerPoint</vt:lpstr>
      <vt:lpstr>МОЛОДЦЫ!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Ирина Богданова</cp:lastModifiedBy>
  <cp:revision>31</cp:revision>
  <dcterms:created xsi:type="dcterms:W3CDTF">2016-03-19T14:59:44Z</dcterms:created>
  <dcterms:modified xsi:type="dcterms:W3CDTF">2016-04-03T17:17:25Z</dcterms:modified>
</cp:coreProperties>
</file>