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8"/>
  </p:notesMasterIdLst>
  <p:sldIdLst>
    <p:sldId id="271" r:id="rId2"/>
    <p:sldId id="273" r:id="rId3"/>
    <p:sldId id="272" r:id="rId4"/>
    <p:sldId id="274" r:id="rId5"/>
    <p:sldId id="266" r:id="rId6"/>
    <p:sldId id="258" r:id="rId7"/>
    <p:sldId id="268" r:id="rId8"/>
    <p:sldId id="259" r:id="rId9"/>
    <p:sldId id="260" r:id="rId10"/>
    <p:sldId id="262" r:id="rId11"/>
    <p:sldId id="261" r:id="rId12"/>
    <p:sldId id="275" r:id="rId13"/>
    <p:sldId id="276" r:id="rId14"/>
    <p:sldId id="277" r:id="rId15"/>
    <p:sldId id="269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59609" autoAdjust="0"/>
  </p:normalViewPr>
  <p:slideViewPr>
    <p:cSldViewPr>
      <p:cViewPr varScale="1">
        <p:scale>
          <a:sx n="63" d="100"/>
          <a:sy n="63" d="100"/>
        </p:scale>
        <p:origin x="-11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1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BF21C-242A-4611-B23E-3043D58FA9B6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1BE01-CA9A-47DE-BA50-058544218F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956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BE01-CA9A-47DE-BA50-058544218FA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538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BE01-CA9A-47DE-BA50-058544218FA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26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BE01-CA9A-47DE-BA50-058544218FA1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254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460" y="404664"/>
            <a:ext cx="7243940" cy="1656184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, serif"/>
              </a:rPr>
              <a:t>Министерство образования Нижегородской области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Times New Roman, serif"/>
              </a:rPr>
              <a:t>Государственное бюджетное образовательное учреждение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Times New Roman, serif"/>
              </a:rPr>
              <a:t>дополнительного профессионального образования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Times New Roman, serif"/>
              </a:rPr>
              <a:t>НИЖЕГОРОДСКИЙ ИНСТИТУТ РАЗВИТИЯ ОБРАЗОВАНИЯ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"Разработка системы непрерывных наблюдений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природными объектами  зимой".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каскадной модели повышения квалификации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проблемы дошкольного образования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введения ФГОСДО»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7903" y="4894875"/>
            <a:ext cx="27233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Воспитатель:</a:t>
            </a:r>
            <a:b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Данилова Татьяна Олеговна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</a:p>
          <a:p>
            <a:pPr algn="r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(группа средняя)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21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1"/>
            <a:ext cx="7704856" cy="105105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Наблюдение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птицы относятся к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человеку»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 Показать детям взаимоотношения между птицами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человеком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Увидеть, что птицы нуждаются в помощи человека.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1700808"/>
            <a:ext cx="2880320" cy="1368152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ассматривание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вопросы к детям,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,исследовательская деятельность, проблемная ситуация, худ. слово,  подвижная игра.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1628800"/>
            <a:ext cx="2016224" cy="1152128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-птицы (ворона, воробей)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8 декабр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400600" cy="34563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>
            <a:stCxn id="2" idx="2"/>
            <a:endCxn id="6" idx="0"/>
          </p:cNvCxnSpPr>
          <p:nvPr/>
        </p:nvCxnSpPr>
        <p:spPr>
          <a:xfrm flipH="1">
            <a:off x="1403649" y="1239698"/>
            <a:ext cx="3204355" cy="389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>
            <a:off x="4608004" y="1239698"/>
            <a:ext cx="2556284" cy="461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28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3"/>
            <a:ext cx="6552728" cy="111261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Наблюдение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«Поведение птиц в хмурую и солнечную погоду»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 Показать детям, что поведение птиц зависит от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состояния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погоды. Учить помогать им в холодное время года.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  <p:pic>
        <p:nvPicPr>
          <p:cNvPr id="3" name="Picture 2" descr="Картинка 10 из 1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608512" cy="331236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уда весной улетают снегири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3096344" cy="29523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1484784"/>
            <a:ext cx="3240360" cy="1512168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ассматривание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вопросы к детям,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ситуация, имитация движений ,игра малой подвижности, подвижная игра.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72816"/>
            <a:ext cx="2160239" cy="10801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-птицы (ворона, воробей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flipH="1">
            <a:off x="1763688" y="1229245"/>
            <a:ext cx="2412268" cy="543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  <a:endCxn id="5" idx="0"/>
          </p:cNvCxnSpPr>
          <p:nvPr/>
        </p:nvCxnSpPr>
        <p:spPr>
          <a:xfrm>
            <a:off x="4175956" y="1229245"/>
            <a:ext cx="1944216" cy="255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87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32657"/>
            <a:ext cx="2880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На дворе морозище 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Градусов под сорок. 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Плачутся воробышки, 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Что весна не скоро. 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В. Звягина 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Воробышки игривые, 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Как детки сиротливые, 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Прижались у окна. 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Озябли пташки малые, 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Голодные, усталые, 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И жмутся поплотней. 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С. Есенин </a:t>
            </a:r>
            <a:br>
              <a:rPr lang="ru-RU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374605"/>
            <a:ext cx="30963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Вот </a:t>
            </a:r>
            <a:r>
              <a:rPr lang="ru-RU" dirty="0">
                <a:latin typeface="Times New Roman"/>
                <a:ea typeface="Times New Roman"/>
              </a:rPr>
              <a:t>ворона сидит на заборе.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Все амбары давно на запоре.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Все обозы прошли, все подводы,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Наступила </a:t>
            </a:r>
            <a:r>
              <a:rPr lang="ru-RU" dirty="0" smtClean="0">
                <a:latin typeface="Times New Roman"/>
                <a:ea typeface="Times New Roman"/>
              </a:rPr>
              <a:t>пора непогоды</a:t>
            </a:r>
            <a:r>
              <a:rPr lang="ru-RU" dirty="0">
                <a:latin typeface="Times New Roman"/>
                <a:ea typeface="Times New Roman"/>
              </a:rPr>
              <a:t>. 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Суетится </a:t>
            </a:r>
            <a:r>
              <a:rPr lang="ru-RU" dirty="0">
                <a:latin typeface="Times New Roman"/>
                <a:ea typeface="Times New Roman"/>
              </a:rPr>
              <a:t>она на заборе 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Горе ей, настоящее горе!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Ведь ни зернышка нет у вороны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И от холода нет обороны.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Н. Рубцов 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87454" y="374605"/>
            <a:ext cx="176061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Стихи по теме: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79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2736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Трудно птицам зимовать, 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Надо птицам помогать! 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Распилить я попросил 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Досочку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еловую, 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Вместе с папой смастерил 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Птичкину столовую. 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А. Чепуров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Скачет </a:t>
            </a:r>
            <a:r>
              <a:rPr lang="ru-RU" dirty="0">
                <a:latin typeface="Times New Roman"/>
                <a:ea typeface="Times New Roman"/>
              </a:rPr>
              <a:t>шустрая синица,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Ей на месте не сидится.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Прыг-скок, прыг-скок,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Завертелась как волчок.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А. </a:t>
            </a:r>
            <a:r>
              <a:rPr lang="ru-RU" dirty="0" err="1">
                <a:latin typeface="Times New Roman"/>
                <a:ea typeface="Times New Roman"/>
              </a:rPr>
              <a:t>Барто</a:t>
            </a:r>
            <a:r>
              <a:rPr lang="ru-RU" dirty="0">
                <a:latin typeface="Times New Roman"/>
                <a:ea typeface="Times New Roman"/>
              </a:rPr>
              <a:t> 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586340"/>
            <a:ext cx="3240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Выбегай </a:t>
            </a:r>
            <a:r>
              <a:rPr lang="ru-RU" dirty="0">
                <a:latin typeface="Times New Roman"/>
                <a:ea typeface="Times New Roman"/>
              </a:rPr>
              <a:t>поскорей,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Посмотри на снегирей!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Прилетели, прилетели!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Стайку встретили метели,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А Мороз Красный Нос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Им рябинки принес.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А. Прокофьев </a:t>
            </a:r>
            <a:endParaRPr lang="ru-RU" dirty="0" smtClean="0">
              <a:latin typeface="Times New Roman"/>
              <a:ea typeface="Times New Roman"/>
            </a:endParaRPr>
          </a:p>
          <a:p>
            <a:endParaRPr lang="ru-RU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Голуби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голуби, 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Раз, два, три... 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Прилетели голуби-сизари. 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И.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Токмакова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209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721446"/>
            <a:ext cx="32403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Днем </a:t>
            </a:r>
            <a:r>
              <a:rPr lang="ru-RU" dirty="0">
                <a:latin typeface="Times New Roman"/>
                <a:ea typeface="Times New Roman"/>
              </a:rPr>
              <a:t>молчит,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Ночью кричит.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{Филин, сова)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Посередь деревьев кузнецы куют.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(Дятел)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Ты с модницей этой,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Конечно, знаком: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Вертушке на месте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Никак не сидится —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Все хвастает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Синим своим сюртуком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И шапочкой синей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Гордится... (синица).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Е. Ильин 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692696"/>
            <a:ext cx="25922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От простуд он не страдает,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Не страшится злобных вьюг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И к зиме не улетает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На далекий знойный юг.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Пусть покроют снега груды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И пригорок, и пустырь —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Раз красавец прилетел к нам,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Житель севера... (снегирь).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Е. Ильин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7203" y="248456"/>
            <a:ext cx="128697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Загадки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9572" y="272204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7695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1675706"/>
            <a:ext cx="7416824" cy="27084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1400" b="1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литературы:</a:t>
            </a:r>
            <a:endParaRPr lang="ru-RU" sz="1400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Долгова, И. Кравченко «Прогулки в детском саду</a:t>
            </a:r>
            <a:r>
              <a:rPr lang="ru-RU" sz="1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400" b="1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С.Н. Экологическое воспитание младших дошкольников. М., 2002.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С.Н. Эколог в детском саду. М., 2003.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 А.К. Дидактические игры в детском саду.</a:t>
            </a:r>
          </a:p>
          <a:p>
            <a:pPr>
              <a:buFont typeface="+mj-lt"/>
              <a:buAutoNum type="arabicPeriod"/>
            </a:pPr>
            <a:r>
              <a:rPr lang="ru-RU" sz="1400" dirty="0" err="1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Маханева</a:t>
            </a:r>
            <a:r>
              <a:rPr lang="ru-RU" sz="1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М.Д. Экологическое развитие детей дошкольного и младшего школьного возраста. М., 2004.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06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332656"/>
            <a:ext cx="6902152" cy="108012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Home\AppData\Local\Microsoft\Windows\Temporary Internet Files\Content.IE5\EGS1IDHZ\MC9004450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5472608" cy="418336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xmlns="" val="39246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196752"/>
            <a:ext cx="7766248" cy="4104456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</a:t>
            </a:r>
            <a:r>
              <a:rPr lang="ru-RU" sz="1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</a:t>
            </a:r>
            <a:br>
              <a:rPr lang="ru-RU" sz="1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Кстовский</a:t>
            </a:r>
            <a:r>
              <a:rPr lang="ru-RU" sz="1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Актуализация 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выбранной темы</a:t>
            </a:r>
            <a:r>
              <a:rPr lang="ru-RU" sz="1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……………………………………………....</a:t>
            </a:r>
            <a:br>
              <a:rPr lang="ru-RU" sz="1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3Описание 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(мотив, цель, </a:t>
            </a:r>
            <a:r>
              <a:rPr lang="ru-RU" sz="1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</a:t>
            </a:r>
            <a:br>
              <a:rPr lang="ru-RU" sz="1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способы 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1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поставленных целей…………………….....…………….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Приложение..........................................................................................6-12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Список 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литературы…………………………………………………………....</a:t>
            </a:r>
            <a:r>
              <a:rPr lang="ru-RU" sz="1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15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620688"/>
            <a:ext cx="2448272" cy="432048"/>
          </a:xfrm>
        </p:spPr>
        <p:txBody>
          <a:bodyPr/>
          <a:lstStyle/>
          <a:p>
            <a:pPr marL="45720" lvl="0" indent="0">
              <a:spcBef>
                <a:spcPct val="20000"/>
              </a:spcBef>
              <a:spcAft>
                <a:spcPts val="1008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Актуальность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, serif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, serif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, serif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, serif"/>
                <a:ea typeface="+mn-ea"/>
                <a:cs typeface="+mn-cs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268760"/>
            <a:ext cx="7200800" cy="45365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  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условиях проблема экологического воспитания дошкольников приобретает особую остроту и актуальность. Именно в период дошкольного детства происходит становление человеческой личности, формирование начал экологической культуры. Поэтому очень важно разбудить в детях интерес к живой природе, воспитывать любовь к ней, научить беречь окружающий мир.</a:t>
            </a:r>
          </a:p>
          <a:p>
            <a:pPr marL="45720" indent="0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 «Зимующие птицы» выбрана мной не случайно. Ведь именно птицы окружают нас круглый год, принося людям пользу и радость. В холодное время года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 И мы, педагоги, совместно с родителями, должны научить воспитанников видеть это, пополняя представления о зимующих птицах, их повадках и образе жизни, создать условия для общения ребенка с миром природы.</a:t>
            </a:r>
          </a:p>
          <a:p>
            <a:pPr marL="45720" indent="0" algn="just"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50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284984"/>
            <a:ext cx="6696744" cy="1728192"/>
          </a:xfrm>
        </p:spPr>
        <p:txBody>
          <a:bodyPr/>
          <a:lstStyle/>
          <a:p>
            <a:pPr marL="822960" lvl="2" indent="-182880" rtl="0">
              <a:spcBef>
                <a:spcPct val="20000"/>
              </a:spcBef>
              <a:spcAft>
                <a:spcPts val="300"/>
              </a:spcAft>
            </a:pPr>
            <a:r>
              <a:rPr lang="ru-RU" sz="1400" b="1" kern="1200" dirty="0" smtClean="0">
                <a:solidFill>
                  <a:srgbClr val="38383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Задачи</a:t>
            </a:r>
            <a:r>
              <a:rPr lang="ru-RU" sz="1400" b="1" kern="1200" dirty="0">
                <a:solidFill>
                  <a:srgbClr val="38383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ru-RU" sz="1400" kern="1200" dirty="0">
                <a:solidFill>
                  <a:srgbClr val="38383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400" kern="1200" dirty="0">
                <a:solidFill>
                  <a:srgbClr val="38383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kern="1200" dirty="0">
                <a:solidFill>
                  <a:srgbClr val="38383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Пополнить предметно-развивающую среду по теме проекта.</a:t>
            </a:r>
            <a:br>
              <a:rPr lang="ru-RU" sz="1400" kern="1200" dirty="0">
                <a:solidFill>
                  <a:srgbClr val="38383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kern="1200" dirty="0">
                <a:solidFill>
                  <a:srgbClr val="38383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Расширить кругозор детей о зимующих птицах.</a:t>
            </a:r>
            <a:br>
              <a:rPr lang="ru-RU" sz="1400" kern="1200" dirty="0">
                <a:solidFill>
                  <a:srgbClr val="38383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kern="1200" dirty="0">
                <a:solidFill>
                  <a:srgbClr val="38383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Способствовать развитию творческих и интеллектуальных способностей воспитанников.</a:t>
            </a:r>
            <a:br>
              <a:rPr lang="ru-RU" sz="1400" kern="1200" dirty="0">
                <a:solidFill>
                  <a:srgbClr val="38383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kern="1200" dirty="0">
                <a:solidFill>
                  <a:srgbClr val="38383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Привлечь воспитанников и родителей к помощи птицам в трудных зимних условия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731520"/>
            <a:ext cx="5852120" cy="14013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400" b="1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400" b="1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400" b="1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b="1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 экологических знаний о зимующих птицах и ответственного, бережного отношения к ним.</a:t>
            </a:r>
          </a:p>
          <a:p>
            <a:pPr lvl="2"/>
            <a:endParaRPr lang="ru-RU" sz="1400" b="1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56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492894"/>
            <a:ext cx="1296144" cy="172819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1.Наблюдение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«Какие птицы прилетают на кормушку?»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2024" y="4725144"/>
            <a:ext cx="1296144" cy="180020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4.Наблюдение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птицы относятся друг к другу»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9656" y="4725144"/>
            <a:ext cx="1314001" cy="18002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3.Наблюдение «Какие они птицы. Что у них есть.?»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854089"/>
            <a:ext cx="1368152" cy="172819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5.Наблюдение  «Как птицы относятся к человеку»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4147" y="2854089"/>
            <a:ext cx="1296144" cy="172819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2.Наблюдение  «Что едят птицы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».</a:t>
            </a:r>
            <a:endParaRPr lang="ru-RU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44625"/>
            <a:ext cx="4968552" cy="720080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96336" y="2492894"/>
            <a:ext cx="1440160" cy="172819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6.Наблюдение «Поведение птиц в хмурую и солнечную погоду»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endCxn id="2" idx="0"/>
          </p:cNvCxnSpPr>
          <p:nvPr/>
        </p:nvCxnSpPr>
        <p:spPr>
          <a:xfrm flipH="1">
            <a:off x="755576" y="764705"/>
            <a:ext cx="3916450" cy="1728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0"/>
          </p:cNvCxnSpPr>
          <p:nvPr/>
        </p:nvCxnSpPr>
        <p:spPr>
          <a:xfrm flipH="1">
            <a:off x="2212219" y="765502"/>
            <a:ext cx="2402793" cy="2088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5" idx="0"/>
          </p:cNvCxnSpPr>
          <p:nvPr/>
        </p:nvCxnSpPr>
        <p:spPr>
          <a:xfrm flipH="1">
            <a:off x="3736657" y="676761"/>
            <a:ext cx="964899" cy="4048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4" idx="0"/>
          </p:cNvCxnSpPr>
          <p:nvPr/>
        </p:nvCxnSpPr>
        <p:spPr>
          <a:xfrm>
            <a:off x="4704597" y="667960"/>
            <a:ext cx="615499" cy="4057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72024" y="667960"/>
            <a:ext cx="2204232" cy="2328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0"/>
          </p:cNvCxnSpPr>
          <p:nvPr/>
        </p:nvCxnSpPr>
        <p:spPr>
          <a:xfrm>
            <a:off x="4708029" y="764705"/>
            <a:ext cx="3608387" cy="1728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74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260646"/>
            <a:ext cx="7488832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птицы прилетают на кормушку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 Закреплять знания о птицах, которые прилетают на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участок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детского сада. Воспитывать интерес к жизни птиц, стремление наблюдать за ними.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endParaRPr lang="ru-RU" sz="1400" b="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7582" y="4004964"/>
            <a:ext cx="2161382" cy="273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0545" y="4192281"/>
            <a:ext cx="2089150" cy="2160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068" y="4191635"/>
            <a:ext cx="2132418" cy="2161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4068" y="1484784"/>
            <a:ext cx="2403756" cy="1440160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-птицы (ворона, воробей)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59997" y="1606969"/>
            <a:ext cx="3384376" cy="1606007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Загадки, рассматривание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вопросы к детям,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птиц ,сравнение птиц имитация движений , игр. упражнение, подвижная игра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поручение, помощь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flipH="1">
            <a:off x="2123728" y="1214753"/>
            <a:ext cx="2592289" cy="270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>
            <a:off x="4716017" y="1214753"/>
            <a:ext cx="1224135" cy="392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25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260646"/>
            <a:ext cx="7488832" cy="73866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«Что едят птицы?»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 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Уточнить знания детей о том, что для жизни птиц необходим корм. Научить правильно их кормить.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22374" y="1588884"/>
            <a:ext cx="1765449" cy="1408068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-птицы (ворона, снегирь,синица, воробей) корм, кормушка.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28084" y="1628801"/>
            <a:ext cx="2772308" cy="1512167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Загадки, рассматривание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вопросы к детям,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птиц, имитация движений ,проблемная ситуация, игр. упражнение, подвижная игра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поручение, помощь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flipH="1">
            <a:off x="2123729" y="999310"/>
            <a:ext cx="2592288" cy="485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>
            <a:off x="4716017" y="999310"/>
            <a:ext cx="1224135" cy="607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Home\AppData\Local\Microsoft\Windows\Temporary Internet Files\Content.IE5\IBTYJ3DS\MP9004337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5826" y="4858645"/>
            <a:ext cx="2348382" cy="173870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AppData\Local\Microsoft\Windows\Temporary Internet Files\Content.IE5\EGS1IDHZ\MC90042643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76" y="3140968"/>
            <a:ext cx="2304256" cy="194421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орумы о птицах. Помогите опозна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3"/>
            <a:ext cx="2474639" cy="242724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Цены на Семена для полеводства в Луганская область Украина: купить Семена для полеводства. Характеристики, описание, фотограф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6281" y="5435433"/>
            <a:ext cx="1186872" cy="127367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2-tub-ru.yandex.net/i?id=f1d8c35928b79c0a6803b6ae108159e9-104-144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594" y="5357893"/>
            <a:ext cx="2133600" cy="1428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624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zoomet.ru/osh/osh6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276" y="5497161"/>
            <a:ext cx="1548171" cy="124420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6721"/>
            <a:ext cx="6480720" cy="83561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 Наблюдение :«Какие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они птицы. Что у них есть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.»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 Закрепить знания детей о внешнем виде птиц. Выявлять характерные особенности птиц. Воспитывать желание заботиться о них, помогать им.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15478" y="1340768"/>
            <a:ext cx="3124874" cy="1597478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ассматривание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вопросы к детям,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небольшого описательного рассказа о птицах, исследовательская деятельность, сравнение с животными, с птицами , имитация движений , подвижная игра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. 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781817"/>
            <a:ext cx="1944215" cy="10711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-птицы (ворона, воробей)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555776" cy="21612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141" y="3335928"/>
            <a:ext cx="2340271" cy="21338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 descr="http://stat17.privet.ru/lr/09338c70517671a6539c615451fc3d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46505"/>
            <a:ext cx="2412269" cy="229486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endCxn id="8" idx="0"/>
          </p:cNvCxnSpPr>
          <p:nvPr/>
        </p:nvCxnSpPr>
        <p:spPr>
          <a:xfrm flipH="1">
            <a:off x="1727684" y="862334"/>
            <a:ext cx="2375902" cy="919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endCxn id="7" idx="0"/>
          </p:cNvCxnSpPr>
          <p:nvPr/>
        </p:nvCxnSpPr>
        <p:spPr>
          <a:xfrm>
            <a:off x="4103585" y="862334"/>
            <a:ext cx="2074330" cy="478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76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6984776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Наблюдение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относятся друг к другу»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Показать детям, что между птицами существуют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взаимоотношения, как внутри одного вида, так и разных видов. Воспитывать интерес к жизни птиц, желание наблюдать за ними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484784"/>
            <a:ext cx="3240360" cy="1225078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ассматривание, вопросы к детям, проблемная  ситуация, составление рассказа дидактическая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гра, подвижная игра.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772816"/>
            <a:ext cx="1872208" cy="1152128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-птицы (ворона, воробей ,синица ,снегирь 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Пос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682" y="3356992"/>
            <a:ext cx="5523638" cy="33123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1928682" y="1051232"/>
            <a:ext cx="2052228" cy="702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>
            <a:off x="3959932" y="1070739"/>
            <a:ext cx="2268252" cy="414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07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1472</TotalTime>
  <Words>401</Words>
  <Application>Microsoft Office PowerPoint</Application>
  <PresentationFormat>Экран (4:3)</PresentationFormat>
  <Paragraphs>88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Министерство образования Нижегородской области Государственное бюджетное образовательное учреждение дополнительного профессионального образования НИЖЕГОРОДСКИЙ ИНСТИТУТ РАЗВИТИЯ ОБРАЗОВАНИЯ     МЕТОДИЧЕСКАЯ РАЗРАБОТКА на тему "Разработка системы непрерывных наблюдений за природными объектами  зимой". в рамках каскадной модели повышения квалификации «Актуальные проблемы дошкольного образования в условиях введения ФГОСДО»  </vt:lpstr>
      <vt:lpstr>Нижний Новгород  Кстовский район 2015   Содержание       Актуализация выбранной темы…………………………………………….... 3Описание разработки (мотив, цель, средства и            способы решения поставленных целей…………………….....…………….4-5  Приложение..........................................................................................6-12           Список литературы…………………………………………………………....15  </vt:lpstr>
      <vt:lpstr>Актуальность    </vt:lpstr>
      <vt:lpstr>   Задачи: Пополнить предметно-развивающую среду по теме проекта. Расширить кругозор детей о зимующих птицах. Способствовать развитию творческих и интеллектуальных способностей воспитанников. Привлечь воспитанников и родителей к помощи птицам в трудных зимних условия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Андрей</cp:lastModifiedBy>
  <cp:revision>89</cp:revision>
  <dcterms:created xsi:type="dcterms:W3CDTF">2014-11-10T18:45:03Z</dcterms:created>
  <dcterms:modified xsi:type="dcterms:W3CDTF">2016-04-06T15:31:41Z</dcterms:modified>
</cp:coreProperties>
</file>