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7" r:id="rId2"/>
    <p:sldId id="260" r:id="rId3"/>
    <p:sldId id="263" r:id="rId4"/>
    <p:sldId id="270" r:id="rId5"/>
    <p:sldId id="264" r:id="rId6"/>
    <p:sldId id="266" r:id="rId7"/>
    <p:sldId id="267" r:id="rId8"/>
    <p:sldId id="273" r:id="rId9"/>
    <p:sldId id="274" r:id="rId10"/>
    <p:sldId id="275" r:id="rId11"/>
    <p:sldId id="276" r:id="rId12"/>
    <p:sldId id="280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2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F39A-DA63-4DB7-936C-D13B30AB1C63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3F6E-B5A2-4BA7-BF17-924914830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3F6E-B5A2-4BA7-BF17-9249148300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676EC23-1DDD-4B04-B4A5-4A023B2FA48E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BC52EE6-FE0E-42C4-B1F9-937546794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самому сделать пластилин?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pPr algn="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Проект для детей 4-5 лет.</a:t>
            </a:r>
          </a:p>
          <a:p>
            <a:r>
              <a:rPr lang="ru-RU" sz="2400" dirty="0" smtClean="0"/>
              <a:t>Составила  </a:t>
            </a:r>
            <a:r>
              <a:rPr lang="ru-RU" sz="2400" dirty="0" err="1" smtClean="0"/>
              <a:t>Аглеева</a:t>
            </a:r>
            <a:r>
              <a:rPr lang="ru-RU" sz="2400" dirty="0" smtClean="0"/>
              <a:t> Наталья Николаевна воспитатель ГБОУ Школа № 1429 имени Героя Советского Союза Н. А. Боброва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Формулировка выводов.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Мы решили сделать пластилин из муки.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Мы замесили соленое тесто. Каждый ребенок вылепил героя, роль которого играет в спектакле.  Работы </a:t>
            </a:r>
            <a:r>
              <a:rPr lang="ru-RU" smtClean="0"/>
              <a:t>высушили , </a:t>
            </a:r>
            <a:r>
              <a:rPr lang="ru-RU" dirty="0" smtClean="0"/>
              <a:t>затем разукрасили поделки гуашью. </a:t>
            </a:r>
            <a:endParaRPr lang="ru-RU" dirty="0"/>
          </a:p>
        </p:txBody>
      </p:sp>
      <p:pic>
        <p:nvPicPr>
          <p:cNvPr id="5" name="Picture 2" descr="C:\Users\Agleeva_NN\Desktop\фото сжатые\P1130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673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gleeva_NN\Desktop\фото сжатые\P1130603.JPG"/>
          <p:cNvPicPr>
            <a:picLocks noChangeAspect="1" noChangeArrowheads="1"/>
          </p:cNvPicPr>
          <p:nvPr/>
        </p:nvPicPr>
        <p:blipFill>
          <a:blip r:embed="rId2" cstate="print"/>
          <a:srcRect l="42327" t="39867"/>
          <a:stretch>
            <a:fillRect/>
          </a:stretch>
        </p:blipFill>
        <p:spPr bwMode="auto">
          <a:xfrm>
            <a:off x="395536" y="620688"/>
            <a:ext cx="4218856" cy="586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gleeva_NN\Desktop\фото сжатые\P1130575.JPG"/>
          <p:cNvPicPr>
            <a:picLocks noChangeAspect="1" noChangeArrowheads="1"/>
          </p:cNvPicPr>
          <p:nvPr/>
        </p:nvPicPr>
        <p:blipFill>
          <a:blip r:embed="rId3" cstate="print"/>
          <a:srcRect t="20577" r="11440"/>
          <a:stretch>
            <a:fillRect/>
          </a:stretch>
        </p:blipFill>
        <p:spPr bwMode="auto">
          <a:xfrm>
            <a:off x="4139952" y="692696"/>
            <a:ext cx="473444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были просто счастливы, когда афиша была готова. Они рассказывали родителям: «…Мы сами сделали пластилин из муки, воды, соли и масла. Вот настоящий пластилин, только мы его потом красили, чтобы было красиво. А из песка пластилин не получился – он рассыпался…».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477" b="14916"/>
          <a:stretch>
            <a:fillRect/>
          </a:stretch>
        </p:blipFill>
        <p:spPr bwMode="auto">
          <a:xfrm>
            <a:off x="3923928" y="2492896"/>
            <a:ext cx="35283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79000" cy="63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58" t="18947"/>
          <a:stretch>
            <a:fillRect/>
          </a:stretch>
        </p:blipFill>
        <p:spPr bwMode="auto">
          <a:xfrm>
            <a:off x="251520" y="404664"/>
            <a:ext cx="4116480" cy="265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5088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Цель:</a:t>
            </a:r>
          </a:p>
          <a:p>
            <a:r>
              <a:rPr lang="ru-RU" sz="2400" dirty="0" smtClean="0"/>
              <a:t>Создание условий для интеллектуального развития детей 4-5 лет средствами физического эксперимента в совместной деятельности.</a:t>
            </a:r>
          </a:p>
          <a:p>
            <a:r>
              <a:rPr lang="ru-RU" sz="2800" dirty="0" smtClean="0"/>
              <a:t>Задачи: </a:t>
            </a:r>
          </a:p>
          <a:p>
            <a:r>
              <a:rPr lang="ru-RU" sz="2400" dirty="0" smtClean="0"/>
              <a:t>Развитие наблюдательности, умение сравнивать, анализировать, обобщать, развитие познавательной активности  детей в процессе экспериментирования, установление причинно-следственной зависимости, умение делать выводы.</a:t>
            </a:r>
          </a:p>
          <a:p>
            <a:r>
              <a:rPr lang="ru-RU" sz="2400" dirty="0" smtClean="0"/>
              <a:t> Знакомить с различными свойствами веществ (твердость, мягкость, сыпучесть, вязкость, растворимость.)</a:t>
            </a:r>
          </a:p>
          <a:p>
            <a:r>
              <a:rPr lang="ru-RU" sz="2400" dirty="0" smtClean="0"/>
              <a:t>Создание предпосылок формирования у детей практических и умственных действий, умения работать в команде.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Постановка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Мы рисовали пластилином яблоню на афише к спектаклю «Мешок с яблоками» по сказке  В. Г.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 . И Миша спросил: «Интересно , можно ли самому сделать пластилин?» Андрей ответил: « Да, из соленого теста». «Как сделать соленое тесто?» - спросила Настя. «Берешь стакан воды, стакан соли, стакан муки немного масла и получится соленое тесто» - уточнил Давид. «Из песка тоже можно сделать пластилин» - добавил Вадим.</a:t>
            </a:r>
          </a:p>
          <a:p>
            <a:endParaRPr lang="ru-RU" sz="2000" dirty="0"/>
          </a:p>
        </p:txBody>
      </p:sp>
      <p:pic>
        <p:nvPicPr>
          <p:cNvPr id="5" name="Picture 4" descr="C:\Users\Agleeva_NN\Desktop\фото сжатые\P1130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8107"/>
          <a:stretch>
            <a:fillRect/>
          </a:stretch>
        </p:blipFill>
        <p:spPr bwMode="auto">
          <a:xfrm>
            <a:off x="5076056" y="2060848"/>
            <a:ext cx="3394472" cy="415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путей решения проблемы.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решили проверить:</a:t>
            </a:r>
          </a:p>
          <a:p>
            <a:r>
              <a:rPr lang="ru-RU" sz="2400" dirty="0" smtClean="0"/>
              <a:t>-можно ли из песка  сделать пластилин;</a:t>
            </a:r>
          </a:p>
          <a:p>
            <a:pPr>
              <a:buFontTx/>
              <a:buChar char="-"/>
            </a:pPr>
            <a:r>
              <a:rPr lang="ru-RU" sz="2400" dirty="0" smtClean="0"/>
              <a:t>можно ли из муки сделать пластилин.</a:t>
            </a:r>
          </a:p>
          <a:p>
            <a:r>
              <a:rPr lang="ru-RU" sz="2400" dirty="0" smtClean="0"/>
              <a:t>Из личного опыта дети знают:</a:t>
            </a:r>
          </a:p>
          <a:p>
            <a:pPr>
              <a:buFontTx/>
              <a:buChar char="-"/>
            </a:pPr>
            <a:r>
              <a:rPr lang="ru-RU" sz="2400" dirty="0" smtClean="0"/>
              <a:t>что сухой песок сыпется  и не сохраняет форму;</a:t>
            </a:r>
          </a:p>
          <a:p>
            <a:pPr>
              <a:buFontTx/>
              <a:buChar char="-"/>
            </a:pPr>
            <a:r>
              <a:rPr lang="ru-RU" sz="2400" dirty="0" smtClean="0"/>
              <a:t>что сухая мука сыпется и не сохраняет форму.</a:t>
            </a:r>
          </a:p>
          <a:p>
            <a:r>
              <a:rPr lang="ru-RU" sz="2400" dirty="0" smtClean="0"/>
              <a:t>Ребята предложили:</a:t>
            </a:r>
          </a:p>
          <a:p>
            <a:pPr>
              <a:buFontTx/>
              <a:buChar char="-"/>
            </a:pPr>
            <a:r>
              <a:rPr lang="ru-RU" sz="2400" dirty="0" smtClean="0"/>
              <a:t>в песок  добавить воду и проверить  можно ли будет лепить;</a:t>
            </a:r>
          </a:p>
          <a:p>
            <a:r>
              <a:rPr lang="ru-RU" sz="2400" dirty="0" smtClean="0"/>
              <a:t> - в муку  добавить воду и проверить  можно ли будет лепить.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ходе экспериментальной деятельности дети выяснили, что песок тяжелый, твердый, в воде он не растворяется, из него можно делать различные фигурки, но лепить нельзя он рассыпается.</a:t>
            </a:r>
            <a:endParaRPr lang="ru-RU" dirty="0"/>
          </a:p>
        </p:txBody>
      </p:sp>
      <p:pic>
        <p:nvPicPr>
          <p:cNvPr id="7" name="Picture 2" descr="C:\Users\Agleeva_NN\Desktop\фото сжатые\P11305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213" t="7884"/>
          <a:stretch>
            <a:fillRect/>
          </a:stretch>
        </p:blipFill>
        <p:spPr bwMode="auto">
          <a:xfrm>
            <a:off x="5148064" y="1556792"/>
            <a:ext cx="3087725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Проведение наблюдений.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Дети отметили, что мука мягкая, легкая,  из нее можно сделать отпечатки.</a:t>
            </a:r>
            <a:endParaRPr lang="ru-RU" sz="2400" dirty="0"/>
          </a:p>
        </p:txBody>
      </p:sp>
      <p:pic>
        <p:nvPicPr>
          <p:cNvPr id="3" name="Picture 2" descr="C:\Users\Agleeva_NN\Desktop\фото сжатые\P113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Мука растворяется в воде, становится вязкой, липкой. </a:t>
            </a:r>
            <a:endParaRPr lang="ru-RU" sz="2400" dirty="0"/>
          </a:p>
        </p:txBody>
      </p:sp>
      <p:pic>
        <p:nvPicPr>
          <p:cNvPr id="5122" name="Picture 2" descr="C:\Users\Agleeva_NN\Desktop\фото сжатые\P1130636.JPG"/>
          <p:cNvPicPr>
            <a:picLocks noChangeAspect="1" noChangeArrowheads="1"/>
          </p:cNvPicPr>
          <p:nvPr/>
        </p:nvPicPr>
        <p:blipFill>
          <a:blip r:embed="rId2" cstate="print"/>
          <a:srcRect l="18993" t="5704"/>
          <a:stretch>
            <a:fillRect/>
          </a:stretch>
        </p:blipFill>
        <p:spPr bwMode="auto">
          <a:xfrm>
            <a:off x="2195736" y="1772816"/>
            <a:ext cx="4494670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gleeva_NN\Desktop\фото сжатые\P1130658.JPG"/>
          <p:cNvPicPr>
            <a:picLocks noChangeAspect="1" noChangeArrowheads="1"/>
          </p:cNvPicPr>
          <p:nvPr/>
        </p:nvPicPr>
        <p:blipFill>
          <a:blip r:embed="rId2" cstate="print"/>
          <a:srcRect t="38109" b="10950"/>
          <a:stretch>
            <a:fillRect/>
          </a:stretch>
        </p:blipFill>
        <p:spPr bwMode="auto">
          <a:xfrm>
            <a:off x="971600" y="1412776"/>
            <a:ext cx="73152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92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Мука липкая, из нее можно лепить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Обсуждение увиденных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в процессе экспериментальной деятельности пришли к выводу:</a:t>
            </a:r>
          </a:p>
          <a:p>
            <a:pPr>
              <a:buFontTx/>
              <a:buChar char="-"/>
            </a:pPr>
            <a:r>
              <a:rPr lang="ru-RU" dirty="0" smtClean="0"/>
              <a:t>Из песка лепить нельзя, он рассыпается и не сохраняет форму;</a:t>
            </a:r>
          </a:p>
          <a:p>
            <a:pPr>
              <a:buFontTx/>
              <a:buChar char="-"/>
            </a:pPr>
            <a:r>
              <a:rPr lang="ru-RU" dirty="0" smtClean="0"/>
              <a:t>Мука становится липкой из нее можно лепить.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928</TotalTime>
  <Words>458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Как самому сделать пластилин?</vt:lpstr>
      <vt:lpstr>Слайд 2</vt:lpstr>
      <vt:lpstr>Постановка проблемы</vt:lpstr>
      <vt:lpstr>Поиск путей решения проблемы.</vt:lpstr>
      <vt:lpstr>Проведение наблюдений.</vt:lpstr>
      <vt:lpstr>Слайд 6</vt:lpstr>
      <vt:lpstr>Слайд 7</vt:lpstr>
      <vt:lpstr>Слайд 8</vt:lpstr>
      <vt:lpstr>Обсуждение увиденных результатов</vt:lpstr>
      <vt:lpstr>Формулировка выводов.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agleeva_nn</dc:creator>
  <cp:lastModifiedBy>agleeva_nn</cp:lastModifiedBy>
  <cp:revision>79</cp:revision>
  <dcterms:created xsi:type="dcterms:W3CDTF">2015-03-31T12:42:03Z</dcterms:created>
  <dcterms:modified xsi:type="dcterms:W3CDTF">2016-04-06T12:55:18Z</dcterms:modified>
</cp:coreProperties>
</file>