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0906-9249-4053-8378-A06CB9CBB676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07BAA-D442-4E69-9C27-6D73D2B3A8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725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00906-9249-4053-8378-A06CB9CBB676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07BAA-D442-4E69-9C27-6D73D2B3A8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25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Учим стихи по картинкам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z="3100" smtClean="0"/>
              <a:t>Учим стихи по картинкам</a:t>
            </a:r>
            <a:br>
              <a:rPr lang="ru-RU" sz="3100" smtClean="0"/>
            </a:br>
            <a:r>
              <a:rPr lang="ru-RU" sz="3100" smtClean="0"/>
              <a:t/>
            </a:r>
            <a:br>
              <a:rPr lang="ru-RU" sz="3100" smtClean="0"/>
            </a:br>
            <a:r>
              <a:rPr lang="ru-RU" sz="3100" smtClean="0"/>
              <a:t/>
            </a:r>
            <a:br>
              <a:rPr lang="ru-RU" sz="3100" smtClean="0"/>
            </a:br>
            <a:r>
              <a:rPr lang="ru-RU" sz="4900" b="1" smtClean="0"/>
              <a:t>Кому что снится?</a:t>
            </a:r>
            <a:br>
              <a:rPr lang="ru-RU" sz="4900" b="1" smtClean="0"/>
            </a:br>
            <a:r>
              <a:rPr lang="ru-RU" sz="4000" b="1" smtClean="0"/>
              <a:t>В. Орлов</a:t>
            </a:r>
            <a:endParaRPr lang="ru-RU" sz="40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78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  <a:r>
              <a:rPr lang="ru-RU" sz="4400" b="1" smtClean="0"/>
              <a:t>Используемые ресурсы</a:t>
            </a:r>
            <a:r>
              <a:rPr lang="ru-RU" smtClean="0"/>
              <a:t>.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20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smtClean="0"/>
              <a:t>Дорогой друг!</a:t>
            </a:r>
            <a:endParaRPr lang="ru-RU" sz="48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21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77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50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22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6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34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08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675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Экран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Учим стихи по картинкам     Учим стихи по картинкам   Кому что снится? В. Орлов</vt:lpstr>
      <vt:lpstr>Дорогой друг!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Используемые ресурсы.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 стихи по картинкам     Учим стихи по картинкам   Кому что снится? В. Орлов</dc:title>
  <dc:creator>hp</dc:creator>
  <cp:lastModifiedBy>hp</cp:lastModifiedBy>
  <cp:revision>1</cp:revision>
  <dcterms:created xsi:type="dcterms:W3CDTF">2015-04-05T19:45:10Z</dcterms:created>
  <dcterms:modified xsi:type="dcterms:W3CDTF">2015-04-05T19:45:10Z</dcterms:modified>
</cp:coreProperties>
</file>