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68FE-2E4F-49B4-84AB-3377AD43BA8E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1546-1643-4D7B-9527-EA6B7E512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7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68FE-2E4F-49B4-84AB-3377AD43BA8E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1546-1643-4D7B-9527-EA6B7E512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b="1" smtClean="0">
                <a:solidFill>
                  <a:schemeClr val="accent3">
                    <a:lumMod val="75000"/>
                  </a:schemeClr>
                </a:solidFill>
              </a:rPr>
              <a:t>Учим стихи по картинкам</a:t>
            </a:r>
            <a:br>
              <a:rPr lang="ru-RU" sz="3100" b="1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b="1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1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smtClean="0">
                <a:solidFill>
                  <a:schemeClr val="accent3">
                    <a:lumMod val="50000"/>
                  </a:schemeClr>
                </a:solidFill>
              </a:rPr>
              <a:t>К нам весна шагает</a:t>
            </a:r>
            <a:br>
              <a:rPr lang="ru-RU" sz="54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smtClean="0">
                <a:solidFill>
                  <a:schemeClr val="accent3">
                    <a:lumMod val="75000"/>
                  </a:schemeClr>
                </a:solidFill>
              </a:rPr>
              <a:t>И. Токмакова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Дорогой друг!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5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Используемые ресурсы.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7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Учим стихи по картинкам  К нам весна шагает И. Токмакова</vt:lpstr>
      <vt:lpstr>Дорогой друг!</vt:lpstr>
      <vt:lpstr>Презентация PowerPoint</vt:lpstr>
      <vt:lpstr>Презентация PowerPoint</vt:lpstr>
      <vt:lpstr>Презентация PowerPoint</vt:lpstr>
      <vt:lpstr>Используемые ресурсы.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К нам весна шагает И. Токмакова</dc:title>
  <dc:creator>hp</dc:creator>
  <cp:lastModifiedBy>hp</cp:lastModifiedBy>
  <cp:revision>1</cp:revision>
  <dcterms:created xsi:type="dcterms:W3CDTF">2015-04-22T20:19:16Z</dcterms:created>
  <dcterms:modified xsi:type="dcterms:W3CDTF">2015-04-22T20:19:16Z</dcterms:modified>
</cp:coreProperties>
</file>