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39C-891B-44BC-AE38-DAE5905438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6D82-CDF1-4EF7-9F36-0026DFEDD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5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C39C-891B-44BC-AE38-DAE5905438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6D82-CDF1-4EF7-9F36-0026DFEDD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Учим стихи по картинкам</a:t>
            </a:r>
            <a:br>
              <a:rPr lang="ru-RU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Столовая</a:t>
            </a:r>
            <a:br>
              <a:rPr lang="ru-RU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З. Александрова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7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1">
                    <a:lumMod val="75000"/>
                  </a:schemeClr>
                </a:solidFill>
              </a:rPr>
              <a:t>Использованные ресурсы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0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Дорогой друг!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9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8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1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0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1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8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Учим стихи по картинкам  Столовая З. Александрова</vt:lpstr>
      <vt:lpstr>Дорогой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стихи по картинкам  Столовая З. Александрова</dc:title>
  <dc:creator>hp</dc:creator>
  <cp:lastModifiedBy>hp</cp:lastModifiedBy>
  <cp:revision>1</cp:revision>
  <dcterms:created xsi:type="dcterms:W3CDTF">2015-04-09T11:42:04Z</dcterms:created>
  <dcterms:modified xsi:type="dcterms:W3CDTF">2015-04-09T11:42:04Z</dcterms:modified>
</cp:coreProperties>
</file>