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9" r:id="rId18"/>
    <p:sldId id="272" r:id="rId19"/>
    <p:sldId id="273" r:id="rId20"/>
    <p:sldId id="275" r:id="rId21"/>
    <p:sldId id="276" r:id="rId22"/>
    <p:sldId id="277" r:id="rId23"/>
    <p:sldId id="278" r:id="rId24"/>
    <p:sldId id="286" r:id="rId25"/>
    <p:sldId id="287" r:id="rId26"/>
    <p:sldId id="288" r:id="rId27"/>
    <p:sldId id="290" r:id="rId28"/>
    <p:sldId id="291" r:id="rId29"/>
    <p:sldId id="292" r:id="rId30"/>
    <p:sldId id="279" r:id="rId31"/>
    <p:sldId id="293" r:id="rId32"/>
    <p:sldId id="294" r:id="rId33"/>
    <p:sldId id="295" r:id="rId34"/>
    <p:sldId id="296" r:id="rId35"/>
    <p:sldId id="304" r:id="rId36"/>
    <p:sldId id="274" r:id="rId37"/>
    <p:sldId id="280" r:id="rId38"/>
    <p:sldId id="281" r:id="rId39"/>
    <p:sldId id="282" r:id="rId40"/>
    <p:sldId id="303" r:id="rId41"/>
    <p:sldId id="297" r:id="rId42"/>
    <p:sldId id="283" r:id="rId43"/>
    <p:sldId id="298" r:id="rId44"/>
    <p:sldId id="300" r:id="rId45"/>
    <p:sldId id="301" r:id="rId46"/>
    <p:sldId id="302" r:id="rId47"/>
    <p:sldId id="284" r:id="rId48"/>
    <p:sldId id="306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AB5B7E-6208-411C-8D8D-5932ADA806B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8C4C8E-F7AD-40EC-B55E-333E5E4CE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2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, добавляют в бо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fld id="{3D7E9F4B-D528-492B-9A37-FFD0EEB726B2}" type="slidenum">
              <a:rPr lang="ru-RU" smtClean="0"/>
              <a:pPr eaLnBrk="1" hangingPunct="1"/>
              <a:t>47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C6B1-A113-4A1B-8337-1CE507B4B07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0BED-EDC6-46FD-B9DF-1837354E4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34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AE94-5F8F-4A55-B1DD-8BB248333CB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49B7-531E-4EE2-A1FE-7702E3A46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89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407C-CE81-46A7-ABCA-23D814573FB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DCE1-9516-45D4-98CA-6DC427D67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93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8B58-3D6B-4512-BB45-E4EEE45EC8B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E46B-3B72-4704-8AB8-CB5DB85E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4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62E2-D9A4-4F66-BEE3-2383ECC031D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6885-8D02-4E7D-AAA1-857FD83A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31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4B54-E28D-4560-9F44-DF80512AEF8E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E468-7ED9-481A-9C31-CBB39518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7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B042-8706-46B4-BB6D-A7F81D46309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64EC-AAB5-4067-9E5B-C2DC2A1B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55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0AD4-BE6A-425B-97EB-8094FA42585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15CC-B67D-43BA-836A-095F43DB5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4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31C5-3B43-4BCC-8894-A9C2011C59D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3257-8AC9-4659-AFCA-F81E8274F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79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92B9-38C8-4F04-BB3A-5E17D49B33D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727D-9F24-4593-8802-4E9A3A2FE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01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5FC3-4E30-43B6-87C0-DC8C959A352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C0E0-8100-4F77-AC29-BD76A153C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85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579C870-FE66-4B11-A7AA-34A38A0B213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F179894-FE2B-43A6-88E5-7ECCEB7A3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23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0.xml"/><Relationship Id="rId7" Type="http://schemas.openxmlformats.org/officeDocument/2006/relationships/slide" Target="slide3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8.xml"/><Relationship Id="rId5" Type="http://schemas.openxmlformats.org/officeDocument/2006/relationships/slide" Target="slide30.xml"/><Relationship Id="rId10" Type="http://schemas.openxmlformats.org/officeDocument/2006/relationships/slide" Target="slide47.xml"/><Relationship Id="rId4" Type="http://schemas.openxmlformats.org/officeDocument/2006/relationships/slide" Target="slide23.xml"/><Relationship Id="rId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9.jpeg"/><Relationship Id="rId7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8.jpeg"/><Relationship Id="rId7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27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42.jpe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27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42.jpe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2.jpeg"/><Relationship Id="rId7" Type="http://schemas.openxmlformats.org/officeDocument/2006/relationships/image" Target="../media/image27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42.jpe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4267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Овощи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natural-mors.ru/images/tykv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1443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herbs.fotocrimea.com/fp-content/images/chesn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51022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http://blog.romaha.su/wp-content/uploads/2009/05/baklazh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417512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http://www-russia1.narod.ru/images/1280824807svek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404812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http://img1.liveinternet.ru/images/attach/c/2/65/22/65022818_inside_products_radis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456247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http://poselenie.ucoz.ru/food/repa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28775"/>
            <a:ext cx="4475163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http://xn--80aafbjrfy4aacmi4oub.xn--p1ai/uploads/posts/2010-11/1290947866_pere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09725"/>
            <a:ext cx="504031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img1.liveinternet.ru/images/attach/c/1/58/614/58614190_db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1576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http://img0.liveinternet.ru/images/attach/c/1/58/71/58071537_1211270276_petrush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14475"/>
            <a:ext cx="4902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93063" y="5407025"/>
            <a:ext cx="792162" cy="863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5" descr="http://img.alibaba.com/photo/105953303/Dill_Fresh_Di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5308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hlinkClick r:id="rId2" action="ppaction://hlinksldjump"/>
              </a:rPr>
              <a:t>Словарь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3" action="ppaction://hlinksldjump"/>
              </a:rPr>
              <a:t>Загадки 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4" action="ppaction://hlinksldjump"/>
              </a:rPr>
              <a:t>Большой-маленький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5" action="ppaction://hlinksldjump"/>
              </a:rPr>
              <a:t>Один-много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6" action="ppaction://hlinksldjump"/>
              </a:rPr>
              <a:t>Пальчиковая гимнастика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7" action="ppaction://hlinksldjump"/>
              </a:rPr>
              <a:t>Что приготовила мама на обед? 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8" action="ppaction://hlinksldjump"/>
              </a:rPr>
              <a:t>Четвертый лишний </a:t>
            </a:r>
            <a:endParaRPr lang="ru-RU" dirty="0" smtClean="0"/>
          </a:p>
          <a:p>
            <a:pPr eaLnBrk="1" hangingPunct="1"/>
            <a:r>
              <a:rPr lang="ru-RU" dirty="0" smtClean="0">
                <a:hlinkClick r:id="rId9" action="ppaction://hlinksldjump"/>
              </a:rPr>
              <a:t>День-ночь</a:t>
            </a:r>
            <a:endParaRPr lang="ru-RU" dirty="0" smtClean="0"/>
          </a:p>
          <a:p>
            <a:pPr eaLnBrk="1" hangingPunct="1"/>
            <a:r>
              <a:rPr lang="ru-RU" smtClean="0">
                <a:hlinkClick r:id="rId10" action="ppaction://hlinksldjump"/>
              </a:rPr>
              <a:t>Расскажи-ка</a:t>
            </a:r>
            <a:endParaRPr lang="ru-RU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eaLnBrk="1" hangingPunct="1"/>
            <a:r>
              <a:rPr lang="ru-RU" i="1" dirty="0" smtClean="0">
                <a:hlinkClick r:id="rId11" action="ppaction://hlinksldjump"/>
              </a:rPr>
              <a:t>Об авторе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63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Загадки </a:t>
            </a:r>
            <a:endParaRPr lang="ru-RU" dirty="0"/>
          </a:p>
        </p:txBody>
      </p:sp>
      <p:pic>
        <p:nvPicPr>
          <p:cNvPr id="6" name="Рисунок 5" descr="http://t1.gstatic.com/images?q=tbn:ANd9GcSjg5qi8w6iSufgopO9ze3FoD0nVS3eIFh5JfOuv13ledU--oeup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4313"/>
            <a:ext cx="17287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poselenie.ucoz.ru/food/repa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1163"/>
            <a:ext cx="1787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6138" y="1484313"/>
            <a:ext cx="51133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800"/>
              <a:t>Красная девица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Сидит в темнице,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А коса — на улице.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6775" y="4033838"/>
            <a:ext cx="47974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800"/>
              <a:t>Круглый бок, желтый бок,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Сидит на грядке ко­лобок.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К земле прирос крепко.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Что это?       </a:t>
            </a:r>
          </a:p>
          <a:p>
            <a:pPr eaLnBrk="1" hangingPunct="1"/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.telecafe.ru/20090309/fmt_52_potato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908050"/>
            <a:ext cx="2292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6" descr="http://t1.gstatic.com/images?q=tbn:ANd9GcTwyqAhmh9e-C0TCEDaHioYEB3jKgDbkfdWC0wiL3GAgKtocxO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657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8675" y="908050"/>
            <a:ext cx="4968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800"/>
              <a:t>Неказиста, шишковата,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А придет на стол она,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Скажут весело ребята: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«Ну, рассыпчата, вкусна!»</a:t>
            </a:r>
          </a:p>
          <a:p>
            <a:pPr eaLnBrk="1" hangingPunct="1"/>
            <a:endParaRPr lang="ru-RU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8675" y="3681413"/>
            <a:ext cx="50307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800"/>
              <a:t>Я длинный и зеленый,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Вкусный и соленый,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Вкусный и сырой,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Кто же я такой? </a:t>
            </a:r>
          </a:p>
          <a:p>
            <a:pPr eaLnBrk="1" hangingPunct="1"/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016875" y="5516563"/>
            <a:ext cx="792163" cy="865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Picture 4" descr="http://www.inflora.ru/img/pe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44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http://t1.gstatic.com/images?q=tbn:ANd9GcRxvCqMmgQQxN_hBgsqubjScr1cOuGOiERB7bIEQPVhphOduYmO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786063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http://t3.gstatic.com/images?q=tbn:ANd9GcT3P2gTQ2INjhmcD-4XUKlAvHtQrqpSCry9tK0_Xat3LoZjUN0ma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71500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8813" y="862013"/>
            <a:ext cx="55292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800"/>
              <a:t>Уродилась я на славу,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Голова бела, кудрява.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Кто любит щи — меня ищи.</a:t>
            </a:r>
          </a:p>
          <a:p>
            <a:pPr eaLnBrk="1" hangingPunct="1"/>
            <a:endParaRPr lang="ru-RU" sz="28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8813" y="2908300"/>
            <a:ext cx="49133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800" dirty="0"/>
              <a:t>Сидит дед, в сто шуб одет, 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/>
              <a:t>Кто его раздевает, 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/>
              <a:t>Тот слезы проливает. </a:t>
            </a:r>
          </a:p>
          <a:p>
            <a:pPr eaLnBrk="1" hangingPunct="1"/>
            <a:endParaRPr lang="ru-RU" sz="2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5146675"/>
            <a:ext cx="4392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800"/>
              <a:t>Голова на ножке, 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В голове — горошки.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Большой-маленький</a:t>
            </a:r>
            <a:endParaRPr lang="ru-RU" dirty="0"/>
          </a:p>
        </p:txBody>
      </p:sp>
      <p:pic>
        <p:nvPicPr>
          <p:cNvPr id="25603" name="Picture 4" descr="http://kooolinar.ru/wp-content/uploads/2010/12/ogure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141538"/>
            <a:ext cx="3919537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http://nar-sredstva.ru/wp-content/uploads/2010/08/cucumber65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928938"/>
            <a:ext cx="23383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763713" y="535305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Огурец </a:t>
            </a:r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6227763" y="5353050"/>
            <a:ext cx="218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Огурчик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900" y="1268413"/>
            <a:ext cx="4148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Назови маленький овощ ласково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cs.livejournal.com/surik_murik/pic/000qq9h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916113"/>
            <a:ext cx="32512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juliasdesign.com/tutorials/tomat/tomat_html_6d1d1bb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357438"/>
            <a:ext cx="36464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403350" y="5373688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Помидор 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5695950" y="53705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Помидорчик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thumb/f/fb/Aubergine.jpg/275px-Auberg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916113"/>
            <a:ext cx="43180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upload.wikimedia.org/wikipedia/commons/thumb/f/fb/Aubergine.jpg/275px-Auberg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0139">
            <a:off x="5507038" y="2651125"/>
            <a:ext cx="26193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403350" y="5229225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Баклажан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76875" y="5229225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Баклажанчик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amsay.ru/uploads/posts/2010-03/1268932721_sweet-peas-clean-l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79638"/>
            <a:ext cx="32385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www.inflora.ru/img/pe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52713"/>
            <a:ext cx="20637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2268538" y="5157788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Горох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51500" y="5157788"/>
            <a:ext cx="120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Горошек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smarket.foodset.ru/data/vsmarket/catalog/pic_big_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51038"/>
            <a:ext cx="2481263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://voviyes.ru/wp-content/uploads/2011/06/%D0%9B%D1%83%D0%BA_%D1%82%D1%80%D0%B0%D0%B3%D0%B8%D0%BA%D0%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23860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2195513" y="4941888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Лук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51500" y="4941888"/>
            <a:ext cx="906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Лучок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amsebelekar.ru/Img/11562885_garlic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221038"/>
            <a:ext cx="13049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http://kooolinar.ru/wp-content/uploads/2010/12/chesn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17725"/>
            <a:ext cx="380206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2668588" y="5229225"/>
            <a:ext cx="101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Чеснок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95963" y="5229225"/>
            <a:ext cx="1268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Чесночок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xotica-vip.ru/wp-content/gallery/vegatables/perec_krasny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49500"/>
            <a:ext cx="36417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http://www.onovamnadom.ru/dbpics/8670_250p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708275"/>
            <a:ext cx="180816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027988" y="5445125"/>
            <a:ext cx="720725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2627313" y="5084763"/>
            <a:ext cx="938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Перец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24525" y="5084763"/>
            <a:ext cx="106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Перчик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ell4life.ru/wp-content/uploads/toma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50975"/>
            <a:ext cx="4511675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79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Один-много</a:t>
            </a:r>
            <a:endParaRPr lang="ru-RU" dirty="0"/>
          </a:p>
        </p:txBody>
      </p:sp>
      <p:pic>
        <p:nvPicPr>
          <p:cNvPr id="32771" name="Рисунок 2" descr="http://t1.gstatic.com/images?q=tbn:ANd9GcTwyqAhmh9e-C0TCEDaHioYEB3jKgDbkfdWC0wiL3GAgKtocxO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716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3" descr="http://kingsad.files.wordpress.com/2009/07/hpim7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43063"/>
            <a:ext cx="41846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116013" y="5187950"/>
            <a:ext cx="1741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Огурец </a:t>
            </a:r>
          </a:p>
        </p:txBody>
      </p:sp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4859338" y="5189538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Огурцы  (много огурцов)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engi-v-dom.ru/wp-content/uploads/2011/06/%D1%82%D0%BE%D0%BC%D0%B0%D1%82%D1%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7550"/>
            <a:ext cx="2857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http://pics.livejournal.com/surik_murik/pic/000qq9h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06663"/>
            <a:ext cx="20859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1654175" y="5194300"/>
            <a:ext cx="158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Помидор </a:t>
            </a: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4284663" y="5194300"/>
            <a:ext cx="367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Помидоры (много помидоров)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thumb/f/fb/Aubergine.jpg/275px-Auberg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78100"/>
            <a:ext cx="307181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3" descr="http://blog.romaha.su/wp-content/uploads/2009/05/baklazh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700213"/>
            <a:ext cx="38623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1187450" y="5445125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Баклажан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7538" y="5459413"/>
            <a:ext cx="363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Баклажаны (много баклажанов)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ycovka.net/uploads/posts/1179375862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71688"/>
            <a:ext cx="26590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http://t1.gstatic.com/images?q=tbn:ANd9GcRAJVm4lOmZ41AcnBhPmMkW8tvaScq1T93OH7cdu1JgJ7xcZxD_U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5938"/>
            <a:ext cx="38909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1739900" y="5445125"/>
            <a:ext cx="893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Тыква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8625" y="5445125"/>
            <a:ext cx="2435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Тыквы (много тыкв)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gastronom.ru/site_images/00000030/00015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928813"/>
            <a:ext cx="214312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http://infosemena.ru/238-288-large/kabachok-f1-iskan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792288"/>
            <a:ext cx="3286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27988" y="5516563"/>
            <a:ext cx="720725" cy="865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1466850" y="5516563"/>
            <a:ext cx="1144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Кабачок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03788" y="5516563"/>
            <a:ext cx="299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Кабачки (много кабачков)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Пальчиковая гимнастика</a:t>
            </a:r>
            <a:endParaRPr lang="ru-RU" sz="4800" dirty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 Лариски –                      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По очереди разгибать пальчики из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Две редиски.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кулачка, начиная с большого,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 Алёшки –                                              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на обеих руках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Две картошки.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 Серёжки-сорванца –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Два зелёных огурца.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 у Вовки –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Две морковки.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 ещё у Петьки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Две хвостатых редьки.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050" y="1004888"/>
            <a:ext cx="50514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«У Лариски две редиски»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476250"/>
            <a:ext cx="822960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«Засолка капусты».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168275" y="1484313"/>
            <a:ext cx="8964613" cy="50403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Мы капусту рубим, рубим.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Резкие движения прямыми кистями рук вверх и вниз.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Мы капусту режем, режем.    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Движения кистями рук вперёд-назад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Мы капусту солим, солим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  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     Движение  пальцев, имитирующих посыпание солью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Мы капусту жмём, жмём.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Интенсивное сжимание пальцев рук в кулаки.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Мы морковку трём, трём.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Пальцы правой руки сжаты в кулак, дви­жения кулака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по   распрямленной ладони левой руки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27988" y="5589588"/>
            <a:ext cx="720725" cy="792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513"/>
            <a:ext cx="9144000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Что приготовила мама на обед?</a:t>
            </a:r>
            <a:endParaRPr lang="ru-RU" sz="44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1650" y="3429000"/>
            <a:ext cx="468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/>
              <a:t>Какой суп? </a:t>
            </a:r>
            <a:endParaRPr lang="ru-RU" sz="3200" i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51075" y="1773238"/>
            <a:ext cx="2681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/>
              <a:t>Какой салат? </a:t>
            </a:r>
          </a:p>
        </p:txBody>
      </p:sp>
      <p:pic>
        <p:nvPicPr>
          <p:cNvPr id="6" name="Рисунок 5" descr="http://t3.gstatic.com/images?q=tbn:ANd9GcThKd6Wav152CQEHj_oNz6wYICdkhCaWF4uYcUVXOv-uH187rCaMAJpDC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109663"/>
            <a:ext cx="13874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2050" y="5592763"/>
            <a:ext cx="276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/>
              <a:t>Какое пюре?</a:t>
            </a:r>
          </a:p>
        </p:txBody>
      </p:sp>
      <p:pic>
        <p:nvPicPr>
          <p:cNvPr id="8" name="Рисунок 7" descr="http://i.telecafe.ru/20090309/fmt_52_potato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5084763"/>
            <a:ext cx="18653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32363" y="2797175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/>
              <a:t>Огуречный</a:t>
            </a:r>
            <a:r>
              <a:rPr lang="ru-RU" sz="2000" i="1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87975" y="6453188"/>
            <a:ext cx="186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/>
              <a:t>Картофельное</a:t>
            </a:r>
            <a:r>
              <a:rPr lang="ru-RU"/>
              <a:t> </a:t>
            </a:r>
          </a:p>
        </p:txBody>
      </p:sp>
      <p:pic>
        <p:nvPicPr>
          <p:cNvPr id="38922" name="Picture 4" descr="http://img1.liveinternet.ru/images/attach/c/1/58/614/58614190_db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071813"/>
            <a:ext cx="18557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36900" y="4429125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i="1"/>
              <a:t>Гороховый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836613"/>
            <a:ext cx="4679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/>
              <a:t>Какую запеканку? </a:t>
            </a:r>
          </a:p>
        </p:txBody>
      </p:sp>
      <p:pic>
        <p:nvPicPr>
          <p:cNvPr id="5" name="Рисунок 4" descr="http://t1.gstatic.com/images?q=tbn:ANd9GcSjg5qi8w6iSufgopO9ze3FoD0nVS3eIFh5JfOuv13ledU--oeup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0038"/>
            <a:ext cx="17272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95550" y="3378200"/>
            <a:ext cx="331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/>
              <a:t>Какие котлеты?</a:t>
            </a:r>
          </a:p>
        </p:txBody>
      </p:sp>
      <p:pic>
        <p:nvPicPr>
          <p:cNvPr id="7" name="Рисунок 6" descr="http://raax.ru/wp-content/uploads/2010/06/kapus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13063"/>
            <a:ext cx="1809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5373688"/>
            <a:ext cx="482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3200"/>
              <a:t>Какой сок?</a:t>
            </a:r>
          </a:p>
        </p:txBody>
      </p:sp>
      <p:pic>
        <p:nvPicPr>
          <p:cNvPr id="9" name="Рисунок 8" descr="http://t2.gstatic.com/images?q=tbn:ANd9GcRt4eyD0wztNcoQav2u7YZHrSv1zrWl9jcomWevtMsCTziTuws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29125"/>
            <a:ext cx="22320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7966075" y="5373688"/>
            <a:ext cx="782638" cy="1008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67263" y="22653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/>
              <a:t>Морковную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62675" y="4460875"/>
            <a:ext cx="180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/>
              <a:t>Капустные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3575" y="62420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/>
              <a:t>Томатный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animBg="1"/>
      <p:bldP spid="2" grpId="0"/>
      <p:bldP spid="3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06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41987" name="Picture 2" descr="http://upload.wikimedia.org/wikipedia/commons/thumb/f/fb/Aubergine.jpg/275px-Aubergine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475844"/>
            <a:ext cx="27368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http://tycovka.net/uploads/posts/1179375862_0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4333875"/>
            <a:ext cx="21780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ttp://nar-sredstva.ru/wp-content/uploads/2010/08/cucumber6554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01" y="5114924"/>
            <a:ext cx="23383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474757" y="1206182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/>
              <a:t>Что здесь лишнее? Почему</a:t>
            </a:r>
            <a:r>
              <a:rPr lang="ru-RU" sz="2800" dirty="0" smtClean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0034" y="1763014"/>
            <a:ext cx="7128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i="1" dirty="0" smtClean="0"/>
              <a:t>Щелкни левой кнопкой мыши по подходящей картинке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5641047" y="3511365"/>
            <a:ext cx="1727870" cy="823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34" y="2558690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dobrochan.ru/src/jpg/1103/Red_Apple.jpg">
            <a:hlinkClick r:id="" action="ppaction://noaction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52" y="2475844"/>
            <a:ext cx="18002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gazetasadovod.ru/uploads/posts/2009-06/1246391579_dsc044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82441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 descr="http://kingsad.files.wordpress.com/2009/07/hpim7130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75" y="1688679"/>
            <a:ext cx="280828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Рисунок 5" descr="http://i.telecafe.ru/20090309/fmt_52_potato.jpg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32" y="1772816"/>
            <a:ext cx="26495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http://dengi-v-dom.ru/wp-content/uploads/2011/06/%D1%82%D0%BE%D0%BC%D0%B0%D1%82%D1%8B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76" y="3961298"/>
            <a:ext cx="23050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215267" y="211591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/>
              <a:t>Что здесь лишнее? Почему?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772009"/>
            <a:ext cx="6912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i="1" dirty="0" smtClean="0"/>
              <a:t>Щелкни левой кнопкой мыши по подходящей картинке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2084708" y="5229817"/>
            <a:ext cx="1398942" cy="823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89" y="4214019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pic>
        <p:nvPicPr>
          <p:cNvPr id="8" name="Рисунок 7" descr="http://raax.ru/wp-content/uploads/2010/06/kapusta.jpg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50" y="4082119"/>
            <a:ext cx="2667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 descr="http://well4life.ru/wp-content/uploads/tomato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4365625"/>
            <a:ext cx="23987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3" descr="http://img1.liveinternet.ru/images/attach/c/2/65/22/65022818_inside_products_radish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300538"/>
            <a:ext cx="23844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http://exotica-vip.ru/wp-content/gallery/vegatables/perec_krasnyi.jpg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900238"/>
            <a:ext cx="2633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027988" y="5300663"/>
            <a:ext cx="720725" cy="936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388938" y="522288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/>
              <a:t>Что здесь лишнее? Почему?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2211" y="640996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i="1" dirty="0" smtClean="0"/>
              <a:t>(Щелкни левой кнопкой мыши по подходящей картинке)</a:t>
            </a:r>
          </a:p>
        </p:txBody>
      </p:sp>
      <p:pic>
        <p:nvPicPr>
          <p:cNvPr id="11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14" y="2348880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pic>
        <p:nvPicPr>
          <p:cNvPr id="5" name="Picture 4" descr="http://www.gastronom.ru/site_images/00000030/00015308.jpg">
            <a:hlinkClick r:id="" action="ppaction://noaction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3512"/>
            <a:ext cx="19446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День-ночь</a:t>
            </a:r>
            <a:endParaRPr lang="ru-RU" dirty="0"/>
          </a:p>
        </p:txBody>
      </p:sp>
      <p:pic>
        <p:nvPicPr>
          <p:cNvPr id="45059" name="Picture 4" descr="http://voviyes.ru/wp-content/uploads/2011/06/%D0%9B%D1%83%D0%BA_%D1%82%D1%80%D0%B0%D0%B3%D0%B8%D0%BA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35213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http://www.onovamnadom.ru/dbpics/8670_250p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373313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http://samsebelekar.ru/Img/11562885_garlic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779713"/>
            <a:ext cx="11525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http://www.gastronom.ru/site_images/00000030/000153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52913"/>
            <a:ext cx="15128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" descr="http://upload.wikimedia.org/wikipedia/commons/thumb/f/fb/Aubergine.jpg/275px-Aubergin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24388"/>
            <a:ext cx="21367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2" descr="http://pics.livejournal.com/surik_murik/pic/000qq9h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622800"/>
            <a:ext cx="14382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TextBox 9"/>
          <p:cNvSpPr txBox="1">
            <a:spLocks noChangeArrowheads="1"/>
          </p:cNvSpPr>
          <p:nvPr/>
        </p:nvSpPr>
        <p:spPr bwMode="auto">
          <a:xfrm>
            <a:off x="4763" y="1158875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0000"/>
                </a:solidFill>
              </a:rPr>
              <a:t>День…</a:t>
            </a:r>
            <a:r>
              <a:rPr lang="ru-RU" sz="2400"/>
              <a:t> </a:t>
            </a:r>
          </a:p>
          <a:p>
            <a:pPr algn="ctr" eaLnBrk="1" hangingPunct="1"/>
            <a:r>
              <a:rPr lang="ru-RU" sz="2400"/>
              <a:t>Посмотри внимательно на картинки и запомни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2987675" y="404813"/>
            <a:ext cx="3313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C000"/>
                </a:solidFill>
              </a:rPr>
              <a:t>Ночь</a:t>
            </a:r>
            <a:r>
              <a:rPr lang="ru-RU" sz="360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2636838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1263" y="2636838"/>
            <a:ext cx="143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2636838"/>
            <a:ext cx="1368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2636838"/>
            <a:ext cx="86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3500" y="2636838"/>
            <a:ext cx="719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http://voviyes.ru/wp-content/uploads/2011/06/%D0%9B%D1%83%D0%BA_%D1%82%D1%80%D0%B0%D0%B3%D0%B8%D0%BA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35213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http://www.onovamnadom.ru/dbpics/8670_250p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373313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samsebelekar.ru/Img/11562885_garlic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779713"/>
            <a:ext cx="11525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http://www.gastronom.ru/site_images/00000030/000153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52913"/>
            <a:ext cx="15128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 descr="http://upload.wikimedia.org/wikipedia/commons/thumb/f/fb/Aubergine.jpg/275px-Aubergin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24388"/>
            <a:ext cx="21367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" descr="http://pics.livejournal.com/surik_murik/pic/000qq9h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622800"/>
            <a:ext cx="14382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4763" y="6207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0000"/>
                </a:solidFill>
              </a:rPr>
              <a:t>День…</a:t>
            </a:r>
            <a:r>
              <a:rPr lang="ru-RU" sz="2400"/>
              <a:t> </a:t>
            </a:r>
          </a:p>
          <a:p>
            <a:pPr algn="ctr" eaLnBrk="1" hangingPunct="1"/>
            <a:r>
              <a:rPr lang="ru-RU" sz="2400"/>
              <a:t>Что изменилось?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81363" y="1690688"/>
            <a:ext cx="2874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Снова запомни…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2987675" y="404813"/>
            <a:ext cx="3313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C000"/>
                </a:solidFill>
              </a:rPr>
              <a:t>Ночь</a:t>
            </a:r>
            <a:r>
              <a:rPr lang="ru-RU" sz="360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2636838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1263" y="2636838"/>
            <a:ext cx="143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2636838"/>
            <a:ext cx="1368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2636838"/>
            <a:ext cx="86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3500" y="2636838"/>
            <a:ext cx="719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://voviyes.ru/wp-content/uploads/2011/06/%D0%9B%D1%83%D0%BA_%D1%82%D1%80%D0%B0%D0%B3%D0%B8%D0%BA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35213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http://www.onovamnadom.ru/dbpics/8670_250p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373313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 descr="http://samsebelekar.ru/Img/11562885_garlic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779713"/>
            <a:ext cx="11525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http://www.gastronom.ru/site_images/00000030/000153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52913"/>
            <a:ext cx="15128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upload.wikimedia.org/wikipedia/commons/thumb/f/fb/Aubergine.jpg/275px-Aubergin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24388"/>
            <a:ext cx="21367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 descr="http://pics.livejournal.com/surik_murik/pic/000qq9h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622800"/>
            <a:ext cx="14382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4763" y="6207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0000"/>
                </a:solidFill>
              </a:rPr>
              <a:t>День…</a:t>
            </a:r>
            <a:r>
              <a:rPr lang="ru-RU" sz="2400"/>
              <a:t> </a:t>
            </a:r>
          </a:p>
          <a:p>
            <a:pPr algn="ctr" eaLnBrk="1" hangingPunct="1"/>
            <a:r>
              <a:rPr lang="ru-RU" sz="2400"/>
              <a:t>Что изменилось?</a:t>
            </a:r>
          </a:p>
        </p:txBody>
      </p:sp>
      <p:sp>
        <p:nvSpPr>
          <p:cNvPr id="2" name="Управляющая кнопка: домой 1">
            <a:hlinkClick r:id="rId8" action="ppaction://hlinksldjump" highlightClick="1"/>
          </p:cNvPr>
          <p:cNvSpPr/>
          <p:nvPr/>
        </p:nvSpPr>
        <p:spPr>
          <a:xfrm>
            <a:off x="8027988" y="5805488"/>
            <a:ext cx="792162" cy="8604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14288"/>
            <a:ext cx="7494588" cy="677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Расскажи-ка</a:t>
            </a:r>
            <a:endParaRPr lang="ru-RU" sz="4000" dirty="0"/>
          </a:p>
        </p:txBody>
      </p:sp>
      <p:grpSp>
        <p:nvGrpSpPr>
          <p:cNvPr id="3" name="Группа 37"/>
          <p:cNvGrpSpPr>
            <a:grpSpLocks/>
          </p:cNvGrpSpPr>
          <p:nvPr/>
        </p:nvGrpSpPr>
        <p:grpSpPr bwMode="auto">
          <a:xfrm>
            <a:off x="323850" y="1704975"/>
            <a:ext cx="1655763" cy="1571625"/>
            <a:chOff x="323528" y="1705543"/>
            <a:chExt cx="1656184" cy="1570460"/>
          </a:xfrm>
        </p:grpSpPr>
        <p:sp>
          <p:nvSpPr>
            <p:cNvPr id="4" name="Овал 3"/>
            <p:cNvSpPr/>
            <p:nvPr/>
          </p:nvSpPr>
          <p:spPr>
            <a:xfrm>
              <a:off x="323528" y="1764237"/>
              <a:ext cx="1656184" cy="151176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5438" y="1705543"/>
              <a:ext cx="792364" cy="15688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latin typeface="+mj-lt"/>
                  <a:cs typeface="+mn-cs"/>
                </a:rPr>
                <a:t>?</a:t>
              </a:r>
            </a:p>
          </p:txBody>
        </p:sp>
      </p:grpSp>
      <p:sp>
        <p:nvSpPr>
          <p:cNvPr id="7" name="Стрелка вправо 6"/>
          <p:cNvSpPr/>
          <p:nvPr/>
        </p:nvSpPr>
        <p:spPr>
          <a:xfrm>
            <a:off x="2124075" y="2322513"/>
            <a:ext cx="719138" cy="39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787900" y="2292350"/>
            <a:ext cx="720725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51500" y="2060575"/>
            <a:ext cx="865188" cy="82232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88125" y="1577975"/>
            <a:ext cx="720725" cy="1763713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308850" y="1614488"/>
            <a:ext cx="647700" cy="1550987"/>
          </a:xfrm>
          <a:prstGeom prst="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991475" y="2273300"/>
            <a:ext cx="720725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3850" y="327501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Название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60688" y="3300413"/>
            <a:ext cx="182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Цвет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62688" y="3341688"/>
            <a:ext cx="1474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Форма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4500" y="5291138"/>
            <a:ext cx="141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Вкус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428875" y="5291138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Какой на ощупь?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1835150" y="4397375"/>
            <a:ext cx="720725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4225925" y="4314825"/>
            <a:ext cx="720725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83200" y="5292725"/>
            <a:ext cx="312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Что можно приготовить?</a:t>
            </a:r>
          </a:p>
        </p:txBody>
      </p:sp>
      <p:sp>
        <p:nvSpPr>
          <p:cNvPr id="39" name="Управляющая кнопка: домой 38">
            <a:hlinkClick r:id="rId3" action="ppaction://hlinksldjump" highlightClick="1"/>
          </p:cNvPr>
          <p:cNvSpPr/>
          <p:nvPr/>
        </p:nvSpPr>
        <p:spPr>
          <a:xfrm>
            <a:off x="8358188" y="5786438"/>
            <a:ext cx="612775" cy="823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3054350" y="1546225"/>
            <a:ext cx="1562100" cy="1552575"/>
            <a:chOff x="0" y="0"/>
            <a:chExt cx="1562100" cy="1552575"/>
          </a:xfrm>
        </p:grpSpPr>
        <p:sp>
          <p:nvSpPr>
            <p:cNvPr id="41" name="Блок-схема: объединение 40"/>
            <p:cNvSpPr/>
            <p:nvPr/>
          </p:nvSpPr>
          <p:spPr>
            <a:xfrm rot="9379672">
              <a:off x="533400" y="762000"/>
              <a:ext cx="795338" cy="781050"/>
            </a:xfrm>
            <a:prstGeom prst="flowChartMerg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Блок-схема: объединение 41"/>
            <p:cNvSpPr/>
            <p:nvPr/>
          </p:nvSpPr>
          <p:spPr>
            <a:xfrm rot="12457298">
              <a:off x="200025" y="771525"/>
              <a:ext cx="742950" cy="781050"/>
            </a:xfrm>
            <a:prstGeom prst="flowChartMerg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Блок-схема: объединение 42"/>
            <p:cNvSpPr/>
            <p:nvPr/>
          </p:nvSpPr>
          <p:spPr>
            <a:xfrm rot="15497831">
              <a:off x="19050" y="504825"/>
              <a:ext cx="742950" cy="781050"/>
            </a:xfrm>
            <a:prstGeom prst="flowChartMerg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Блок-схема: объединение 43"/>
            <p:cNvSpPr/>
            <p:nvPr/>
          </p:nvSpPr>
          <p:spPr>
            <a:xfrm rot="18555026">
              <a:off x="95250" y="171450"/>
              <a:ext cx="742950" cy="781050"/>
            </a:xfrm>
            <a:prstGeom prst="flowChartMerg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Блок-схема: объединение 44"/>
            <p:cNvSpPr/>
            <p:nvPr/>
          </p:nvSpPr>
          <p:spPr>
            <a:xfrm rot="6177420">
              <a:off x="800100" y="495300"/>
              <a:ext cx="742950" cy="781050"/>
            </a:xfrm>
            <a:prstGeom prst="flowChartMerg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Блок-схема: объединение 45"/>
            <p:cNvSpPr/>
            <p:nvPr/>
          </p:nvSpPr>
          <p:spPr>
            <a:xfrm rot="3112114">
              <a:off x="733425" y="142875"/>
              <a:ext cx="742950" cy="781050"/>
            </a:xfrm>
            <a:prstGeom prst="flowChartMerg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Блок-схема: объединение 46"/>
            <p:cNvSpPr/>
            <p:nvPr/>
          </p:nvSpPr>
          <p:spPr>
            <a:xfrm>
              <a:off x="409575" y="0"/>
              <a:ext cx="742950" cy="781050"/>
            </a:xfrm>
            <a:prstGeom prst="flowChartMerg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43028" name="Picture 34" descr="http://www.cps3.ru/prod/tescoma7332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659188"/>
            <a:ext cx="18573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6" descr="http://www.inaru.co.il/kux_img/skovor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11600"/>
            <a:ext cx="1714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38" descr="http://www.lubomarti.ucoz.ru/_pu/7/050246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97275"/>
            <a:ext cx="15795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4" descr="Уход за полостью рт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911600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5786438"/>
            <a:ext cx="8027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Например: </a:t>
            </a:r>
            <a:r>
              <a:rPr lang="ru-RU" i="1"/>
              <a:t>Это помидор. Помидор  это овощ. Он красный, круглый, сочный, кисло-сладкий. На ощупь помидор гладкий. Его едят сырым, добавляют в салаты, супы, борщи, готовят томатный сок, маринуют.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013" y="800100"/>
            <a:ext cx="8064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Составь рассказы об овощах по предложенному плану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utoUpdateAnimBg="0"/>
      <p:bldP spid="27" grpId="0"/>
      <p:bldP spid="28" grpId="0"/>
      <p:bldP spid="33" grpId="0"/>
      <p:bldP spid="34" grpId="0"/>
      <p:bldP spid="35" grpId="0" animBg="1"/>
      <p:bldP spid="36" grpId="0" animBg="1"/>
      <p:bldP spid="3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714375" y="1785938"/>
            <a:ext cx="76073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/>
              <a:t>Презентацию подготовила</a:t>
            </a:r>
          </a:p>
          <a:p>
            <a:pPr algn="ctr" eaLnBrk="1" hangingPunct="1"/>
            <a:r>
              <a:rPr lang="ru-RU" sz="3600"/>
              <a:t>учитель-логопед МБДОУ ДС</a:t>
            </a:r>
          </a:p>
          <a:p>
            <a:pPr algn="ctr" eaLnBrk="1" hangingPunct="1"/>
            <a:r>
              <a:rPr lang="ru-RU" sz="3600"/>
              <a:t>№ 37 «Мальвинка»</a:t>
            </a:r>
          </a:p>
          <a:p>
            <a:pPr algn="ctr" eaLnBrk="1" hangingPunct="1"/>
            <a:r>
              <a:rPr lang="ru-RU" sz="3600"/>
              <a:t>Аксютина Татьяна Александровна</a:t>
            </a:r>
          </a:p>
          <a:p>
            <a:pPr algn="ctr" eaLnBrk="1" hangingPunct="1"/>
            <a:endParaRPr lang="ru-RU" sz="3600"/>
          </a:p>
          <a:p>
            <a:pPr algn="ctr" eaLnBrk="1" hangingPunct="1"/>
            <a:r>
              <a:rPr lang="ru-RU" sz="1600"/>
              <a:t>Использованы ресурсы поисковой системы </a:t>
            </a:r>
            <a:r>
              <a:rPr lang="en-US" sz="1600"/>
              <a:t>Google</a:t>
            </a:r>
            <a:endParaRPr lang="ru-RU" sz="1600"/>
          </a:p>
        </p:txBody>
      </p:sp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3857625" y="5929313"/>
            <a:ext cx="1430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г.Смоленск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188" y="5786438"/>
            <a:ext cx="612775" cy="823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http://raax.ru/wp-content/uploads/2010/06/kapus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4913312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http://ma-rss.ru/kartinki/09/lu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06575"/>
            <a:ext cx="4176713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vashsad.ua/downloads/image/5446/mai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71563"/>
            <a:ext cx="4214812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supersadovnik.ru/site_images/00000005/00028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214438"/>
            <a:ext cx="41973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kedem.ru/photo/articles/20080829-kabachki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17588"/>
            <a:ext cx="3643312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 Овощи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Овощи</Template>
  <TotalTime>0</TotalTime>
  <Words>526</Words>
  <Application>Microsoft Office PowerPoint</Application>
  <PresentationFormat>Экран (4:3)</PresentationFormat>
  <Paragraphs>155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1 Овощи</vt:lpstr>
      <vt:lpstr>Овощи 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Загадки </vt:lpstr>
      <vt:lpstr>Слайд 21</vt:lpstr>
      <vt:lpstr>Слайд 22</vt:lpstr>
      <vt:lpstr>Большой-маленький</vt:lpstr>
      <vt:lpstr>Слайд 24</vt:lpstr>
      <vt:lpstr>Слайд 25</vt:lpstr>
      <vt:lpstr>Слайд 26</vt:lpstr>
      <vt:lpstr>Слайд 27</vt:lpstr>
      <vt:lpstr>Слайд 28</vt:lpstr>
      <vt:lpstr>Слайд 29</vt:lpstr>
      <vt:lpstr>Один-много</vt:lpstr>
      <vt:lpstr>Слайд 31</vt:lpstr>
      <vt:lpstr>Слайд 32</vt:lpstr>
      <vt:lpstr>Слайд 33</vt:lpstr>
      <vt:lpstr>Слайд 34</vt:lpstr>
      <vt:lpstr>Пальчиковая гимнастика</vt:lpstr>
      <vt:lpstr>«Засолка капусты».</vt:lpstr>
      <vt:lpstr>Что приготовила мама на обед?</vt:lpstr>
      <vt:lpstr>Слайд 38</vt:lpstr>
      <vt:lpstr>Четвертый лишний</vt:lpstr>
      <vt:lpstr>Слайд 40</vt:lpstr>
      <vt:lpstr>Слайд 41</vt:lpstr>
      <vt:lpstr>День-ночь</vt:lpstr>
      <vt:lpstr>Слайд 43</vt:lpstr>
      <vt:lpstr>Слайд 44</vt:lpstr>
      <vt:lpstr>Слайд 45</vt:lpstr>
      <vt:lpstr>Слайд 46</vt:lpstr>
      <vt:lpstr>Расскажи-ка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Аксютины</dc:creator>
  <cp:lastModifiedBy>Аксютины</cp:lastModifiedBy>
  <cp:revision>1</cp:revision>
  <dcterms:created xsi:type="dcterms:W3CDTF">2015-10-20T07:53:11Z</dcterms:created>
  <dcterms:modified xsi:type="dcterms:W3CDTF">2015-10-20T16:46:42Z</dcterms:modified>
</cp:coreProperties>
</file>