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7" r:id="rId2"/>
    <p:sldId id="266" r:id="rId3"/>
    <p:sldId id="270" r:id="rId4"/>
    <p:sldId id="272" r:id="rId5"/>
    <p:sldId id="274" r:id="rId6"/>
    <p:sldId id="276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177" autoAdjust="0"/>
    <p:restoredTop sz="94624" autoAdjust="0"/>
  </p:normalViewPr>
  <p:slideViewPr>
    <p:cSldViewPr>
      <p:cViewPr>
        <p:scale>
          <a:sx n="48" d="100"/>
          <a:sy n="48" d="100"/>
        </p:scale>
        <p:origin x="-176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4BD6C-BB06-4803-B571-EF1DD4CE3A56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C037-A24E-4350-9FF4-3BC20618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D51BC8-B34E-4DF3-98EC-A3706FA7E84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F77720-FD8B-479C-B16A-1E71E40640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  №1. «Где спрятался воздух? 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целлофановые пакеты, зубочистки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Мои фотографий\2 ПОДГ. ГР\опыты с воздухом\DSC00004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709" b="16709"/>
          <a:stretch>
            <a:fillRect/>
          </a:stretch>
        </p:blipFill>
        <p:spPr bwMode="auto">
          <a:xfrm rot="420000">
            <a:off x="3194934" y="1119015"/>
            <a:ext cx="5112646" cy="41112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2212848" cy="185738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№2. «Как увидеть воздух? 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 трубочки для коктейля, стаканы с водой.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E:\Мои фотографий\2 ПОДГ. ГР\опыты с воздухом\DSC00012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28" b="9628"/>
          <a:stretch>
            <a:fillRect/>
          </a:stretch>
        </p:blipFill>
        <p:spPr bwMode="auto">
          <a:xfrm rot="420000">
            <a:off x="3267596" y="1194364"/>
            <a:ext cx="5041740" cy="39362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ои фотографий\2 ПОДГ. ГР\опыты с воздухом\DSC000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2319326" cy="240245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№3. «Воздух - невидимка»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100545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 большая прозрачная ёмкость с водой, стакан, салфетка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E:\Мои фотографий\2 ПОДГ. ГР\опыты с воздухом\DSC0001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8003">
            <a:off x="3247667" y="1192193"/>
            <a:ext cx="5135384" cy="398467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3"/>
            <a:ext cx="2250976" cy="16430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№4. «Движение воздуха»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714620"/>
            <a:ext cx="2209800" cy="35718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заранее сделанные из цветной бумаги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вееры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 descr="E:\Мои фотографий\2 ПОДГ. ГР\опыты с воздухом\DSC0000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3386">
            <a:off x="3119590" y="924056"/>
            <a:ext cx="5537733" cy="45891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"/>
            <a:ext cx="2500330" cy="17859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№5. «Имеет ли воздух вес?»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57364"/>
            <a:ext cx="2209800" cy="285752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 два одинаково надутых воздушных шарика, зубочистка, весы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заменить палкой)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Мои фотографий\2 ПОДГ. ГР\опыты с воздухом\DSC00040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73" b="8173"/>
          <a:stretch>
            <a:fillRect/>
          </a:stretch>
        </p:blipFill>
        <p:spPr bwMode="auto">
          <a:xfrm rot="236171">
            <a:off x="3247969" y="710868"/>
            <a:ext cx="5413680" cy="5245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2179538" cy="2214578"/>
          </a:xfrm>
        </p:spPr>
        <p:txBody>
          <a:bodyPr>
            <a:norm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Опыт № 6 «Свечка в банке»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828784"/>
            <a:ext cx="2143140" cy="2814793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свеча, банка.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E:\Мои фотографий\2 ПОДГ. ГР\опыты с воздухом\DSC00035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029" b="5029"/>
          <a:stretch>
            <a:fillRect/>
          </a:stretch>
        </p:blipFill>
        <p:spPr bwMode="auto">
          <a:xfrm rot="420000">
            <a:off x="3173068" y="980203"/>
            <a:ext cx="5183552" cy="4749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67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Опыт   №1. «Где спрятался воздух? »</vt:lpstr>
      <vt:lpstr>Опыт №2. «Как увидеть воздух? »</vt:lpstr>
      <vt:lpstr>Слайд 3</vt:lpstr>
      <vt:lpstr>Опыт №3. «Воздух - невидимка»</vt:lpstr>
      <vt:lpstr>Опыт №4. «Движение воздуха»</vt:lpstr>
      <vt:lpstr>Опыт №5. «Имеет ли воздух вес?»</vt:lpstr>
      <vt:lpstr>Опыт № 6 «Свечка в банке»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26</cp:revision>
  <dcterms:created xsi:type="dcterms:W3CDTF">2014-07-01T07:10:39Z</dcterms:created>
  <dcterms:modified xsi:type="dcterms:W3CDTF">2016-04-06T16:08:11Z</dcterms:modified>
</cp:coreProperties>
</file>