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6DE4-E590-41CD-959C-AF280E5E0E24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9677-09C7-43E0-91C3-5C0A71E06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6DE4-E590-41CD-959C-AF280E5E0E24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9677-09C7-43E0-91C3-5C0A71E06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6DE4-E590-41CD-959C-AF280E5E0E24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9677-09C7-43E0-91C3-5C0A71E06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6DE4-E590-41CD-959C-AF280E5E0E24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9677-09C7-43E0-91C3-5C0A71E06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6DE4-E590-41CD-959C-AF280E5E0E24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9677-09C7-43E0-91C3-5C0A71E06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6DE4-E590-41CD-959C-AF280E5E0E24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9677-09C7-43E0-91C3-5C0A71E06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6DE4-E590-41CD-959C-AF280E5E0E24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9677-09C7-43E0-91C3-5C0A71E06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6DE4-E590-41CD-959C-AF280E5E0E24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9677-09C7-43E0-91C3-5C0A71E06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6DE4-E590-41CD-959C-AF280E5E0E24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9677-09C7-43E0-91C3-5C0A71E06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6DE4-E590-41CD-959C-AF280E5E0E24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9677-09C7-43E0-91C3-5C0A71E06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6DE4-E590-41CD-959C-AF280E5E0E24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9677-09C7-43E0-91C3-5C0A71E06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B6DE4-E590-41CD-959C-AF280E5E0E24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B9677-09C7-43E0-91C3-5C0A71E06A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0482" t="17011" r="17798" b="11138"/>
          <a:stretch>
            <a:fillRect/>
          </a:stretch>
        </p:blipFill>
        <p:spPr bwMode="auto">
          <a:xfrm>
            <a:off x="0" y="548680"/>
            <a:ext cx="9131485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2758" t="17407" r="20317" b="11630"/>
          <a:stretch>
            <a:fillRect/>
          </a:stretch>
        </p:blipFill>
        <p:spPr bwMode="auto">
          <a:xfrm>
            <a:off x="67110" y="260648"/>
            <a:ext cx="9041394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Nastya</dc:creator>
  <cp:lastModifiedBy>Nastya</cp:lastModifiedBy>
  <cp:revision>1</cp:revision>
  <dcterms:created xsi:type="dcterms:W3CDTF">2016-04-05T17:23:54Z</dcterms:created>
  <dcterms:modified xsi:type="dcterms:W3CDTF">2016-04-05T17:28:12Z</dcterms:modified>
</cp:coreProperties>
</file>