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%D1%80%D1%83%D1%87%D0%B5%D0%B5%D0%BA%20%D0%B2%D0%B5%D1%81%D0%BD%D0%BE%D0%B9%20%D0%BA%D0%B0%D1%80%D1%82%D0%B8%D0%BD%D0%BA%D0%B8&amp;lr=64&amp;clid=2101081" TargetMode="External"/><Relationship Id="rId7" Type="http://schemas.openxmlformats.org/officeDocument/2006/relationships/hyperlink" Target="https://yandex.ru/images/search?img_url=http://skachatkartinki.ru/img/picture/Sep/27/331a675ad39d399323a508" TargetMode="External"/><Relationship Id="rId2" Type="http://schemas.openxmlformats.org/officeDocument/2006/relationships/hyperlink" Target="https://yandex.ru/search/?lr=64&amp;clid=2101081&amp;msid=22903.32046.1457769204.59241&amp;text=&#1082;&#1072;&#1088;&#1090;&#1080;&#1085;&#1082;&#1080;+&#1076;&#1080;&#1082;&#1080;&#1077;+&#1078;&#1080;&#1074;&#1086;&#1090;&#1085;&#1099;&#1077;+&#1088;&#1072;&#1085;&#1085;&#1077;&#1081;+&#1074;&#1077;&#1089;&#1085;&#1086;&#108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%D1%81%D0%BE%D0%B2%D0%B0%20%D0%BA%D0%B0%D1%80%D1%82%D0%B8%D0%BD%D0%BA%D0%B8&amp;stype=image&amp;lr=64&amp;noreask=1&amp;source=wiz" TargetMode="External"/><Relationship Id="rId5" Type="http://schemas.openxmlformats.org/officeDocument/2006/relationships/hyperlink" Target="https://yandex.ru/images/search?img_url=http://northlandadventurer.com/wp-content/uploads/2014/09/Fox-turn" TargetMode="External"/><Relationship Id="rId4" Type="http://schemas.openxmlformats.org/officeDocument/2006/relationships/hyperlink" Target="https://yandex.ru/images/search?text=%D0%B7%D0%B0%D1%8F%D1%86%20%D0%BB%D0%B8%D0%BD%D1%8F%D0%B5%D1%82%20%D0%BA%D0%B0%D1%80%D1%82%D0%B8%D0%BD%D0%BA%D0%B8&amp;stype=image&amp;lr=64&amp;noreask=1&amp;source=w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0-tub-ru.yandex.net/i?id=694c0c4c4067121bf8898a6759097fc6&amp;n=33&amp;h=215&amp;w=29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427984" y="0"/>
            <a:ext cx="4464496" cy="1463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Дикие животные ранней весной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733256"/>
            <a:ext cx="3347864" cy="1124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Составила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Левицкая Е.А.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3-tub-ru.yandex.net/i?id=4ae0e74a2ce930cc93903a63df6dd0f6&amp;n=33&amp;h=215&amp;w=29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436096" y="116632"/>
            <a:ext cx="3528392" cy="1130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Зайчиха с зайчатами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Питание зайца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im2-tub-ru.yandex.net/i?id=eccb89cd20d9c90ba928aa7798c84afe&amp;n=33&amp;h=215&amp;w=29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427984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ru.yandex.net/i?id=00ac791373c5e691efc0d94209324846&amp;n=33&amp;h=215&amp;w=2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40968"/>
            <a:ext cx="4572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Питание белочки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im3-tub-ru.yandex.net/i?id=9a403436ebf3f970f270f3b1f908a928&amp;n=33&amp;h=215&amp;w=38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5"/>
            <a:ext cx="44999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2-tub-ru.yandex.net/i?id=0ed9cf0f02fed6350842c7490a1fdaea&amp;n=33&amp;h=215&amp;w=26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84984"/>
            <a:ext cx="449999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Питание волка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www.8lap.ru/upload/iblock/44f/44fb9a4e7d7273857a8cd47e0d0b8fe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6440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rod.tomsk.ru/i/u/860/19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28396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Питание медведя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im0-tub-ru.yandex.net/i?id=fda952cd1f0a8629a15153168eca33fa&amp;n=33&amp;h=215&amp;w=28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427984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ru.yandex.net/i?id=700433d10ce2d9dd5cf49a774a22cb1a&amp;n=33&amp;h=215&amp;w=3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96952"/>
            <a:ext cx="449999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vartal.websib.ru/foto/albums/userpics/10001/0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Электронные ресурсы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https://yandex.ru/search/?lr=64&amp;clid=2101081&amp;msid=22903.32046.1457769204.59241&amp;text=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картинки+дикие+животные+ранней+весной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https://yandex.ru/search/?text=%D1%80%D1%83%D1%87%D0%B5%D0%B5%D0%BA%20%D0%B2%D0%B5%D1%81%D0%BD%D0%BE%D0%B9%20%D0%BA%D0%B0%D1%80%D1%82%D0%B8%D0%BD%D0%BA%D0%B8&amp;lr=64&amp;clid=2101081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https://yandex.ru/images/search?text=%D0%B7%D0%B0%D1%8F%D1%86%20%D0%BB%D0%B8%D0%BD%D1%8F%D0%B5%D1%82%20%D0%BA%D0%B0%D1%80%D1%82%D0%B8%D0%BD%D0%BA%D0%B8&amp;stype=image&amp;lr=64&amp;noreask=1&amp;source=wiz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https://yandex.ru/images/search?img_url=http%3A%2F%2Fnorthlandadventurer.com%2Fwp-content%2Fuploads%2F2014%2F09%2FFox-turn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https://yandex.ru/images/search?text=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хищные птицы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картинки&amp;</a:t>
            </a:r>
            <a:r>
              <a:rPr lang="de-DE" sz="1200" dirty="0" err="1" smtClean="0">
                <a:latin typeface="Times New Roman" pitchFamily="18" charset="0"/>
                <a:cs typeface="Times New Roman" pitchFamily="18" charset="0"/>
              </a:rPr>
              <a:t>img_url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=http%3A%2F%2Ffree-wallpapers-download.net%2Fpictures%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https://yandex.ru/images/search?text=%D1%81%D0%BE%D0%B2%D0%B0%20%D0%BA%D0%B0%D1%80%D1%82%D0%B8%D0%BD%D0%BA%D0%B8&amp;stype=image&amp;lr=64&amp;noreask=1&amp;source=wiz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https://yandex.ru/images/search?img_url=http%3A%2F%2Fskachatkartinki.ru%2Fimg%2Fpicture%2FSep%2F27%2F331a675ad39d399323a508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https://yandex.ru/images/search?img_url=http%3A%2F%2Fvol4ok.ucoz.com%2F_ph%2F1%2F145782076.jpg&amp;text=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картинки питание волка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https://yandex.ru/images/search?img_url=http%3A%2F%2Fkvartal.websib.ru%2Ffoto%2Falbums%2Fuserpics%2F10001%2F005.jpg&amp;_=145777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2-tub-ru.yandex.net/i?id=14caf38d58b314f2becd55d0152af93f&amp;n=33&amp;h=215&amp;w=38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3-tub-ru.yandex.net/i?id=f764d343ade09603c99cfa08a351dd31&amp;n=33&amp;h=215&amp;w=3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05063"/>
            <a:ext cx="1800201" cy="123996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7" name="Рисунок 6" descr="http://www.uahunter.com.ua/trofey/im/wol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660229" y="2996951"/>
            <a:ext cx="2232249" cy="187220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" name="Рисунок 7" descr="https://im3-tub-ru.yandex.net/i?id=010ed1a76ce2145b365658f75772b73f&amp;n=33&amp;h=215&amp;w=28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808312" cy="223224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Рисунок 8" descr="https://im3-tub-ru.yandex.net/i?id=11049dfd9658acbe49c585194a4bd1e6&amp;n=33&amp;h=215&amp;w=28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32657"/>
            <a:ext cx="2088232" cy="136815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entaregion.ru/wp-content/uploads/2015/11/ohotnik-medved-krasnojarskij-kraj-1024x6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188640"/>
            <a:ext cx="3168352" cy="1274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Берлога медведя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2-tub-ru.yandex.net/i?id=192f57f095ff2eaaa22bbce409a66606&amp;n=33&amp;h=215&amp;w=35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796136" y="188640"/>
            <a:ext cx="3024336" cy="1274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Ежик в норке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im2-tub-ru.yandex.net/i?id=616506a0c87bd7d47801174f9088a7af&amp;n=33&amp;h=215&amp;w=31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436096" y="188640"/>
            <a:ext cx="3312368" cy="1202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Весенний ручей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1-tub-ru.yandex.net/i?id=c8c3b88dbada367fedc124f04e2f3620&amp;n=33&amp;h=215&amp;w=33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64088" y="188640"/>
            <a:ext cx="3528392" cy="1202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Осенью и весной заяц линяет – меняет цвет своей шкурки</a:t>
            </a:r>
            <a:endParaRPr lang="ru-RU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977ba75255a466f8d28fdd7c0e5ff787&amp;n=33&amp;h=215&amp;w=27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76056" y="188640"/>
            <a:ext cx="3816424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Осенью и весной белка линяет – меняет цвет своей шкурки</a:t>
            </a:r>
            <a:endParaRPr lang="ru-RU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s/biologija/Klass-mlekopitajuschie-urok/0016-016-Lin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im0-tub-ru.yandex.net/i?id=67525651d52ae8d4c2b8941fda01ca52&amp;n=33&amp;h=215&amp;w=36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3-tub-ru.yandex.net/i?id=41fd57b0f103f69f3379ae80966f1b3b&amp;n=33&amp;h=215&amp;w=3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3284984"/>
            <a:ext cx="446449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2-tub-ru.yandex.net/i?id=4fc8054ca65dfcbe0d3515fbb42f8383&amp;n=33&amp;h=215&amp;w=34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464496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1-tub-ru.yandex.net/i?id=d24cdb0898ae627ee5cb8bcd9e3f59f4&amp;n=33&amp;h=215&amp;w=38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419872" y="0"/>
            <a:ext cx="2952328" cy="1391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Враги зайца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117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Питание зайца</vt:lpstr>
      <vt:lpstr>Питание белочки</vt:lpstr>
      <vt:lpstr>Питание волка</vt:lpstr>
      <vt:lpstr>Питание медведя</vt:lpstr>
      <vt:lpstr>Слайд 15</vt:lpstr>
      <vt:lpstr>Электронные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34</cp:revision>
  <dcterms:created xsi:type="dcterms:W3CDTF">2016-03-12T08:38:26Z</dcterms:created>
  <dcterms:modified xsi:type="dcterms:W3CDTF">2016-04-06T12:55:28Z</dcterms:modified>
</cp:coreProperties>
</file>