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4" r:id="rId17"/>
    <p:sldId id="295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72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4" r:id="rId38"/>
    <p:sldId id="291" r:id="rId39"/>
    <p:sldId id="292" r:id="rId40"/>
    <p:sldId id="293" r:id="rId41"/>
    <p:sldId id="298" r:id="rId42"/>
    <p:sldId id="300" r:id="rId43"/>
    <p:sldId id="299" r:id="rId44"/>
    <p:sldId id="301" r:id="rId45"/>
    <p:sldId id="29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5360333-8574-497A-9A8C-62AE62DC27C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668BEA-C070-4A2D-B935-915CF611A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90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C72F-BFF7-424B-8D9E-5CCB1ECF692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59BD-6F3E-4EB6-8A1E-83167A476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49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D1F6B-0FE6-4F3B-86E2-9762E44188B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1A07-91D4-4557-A70A-4F07B1F52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4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081A-6660-472F-9A24-2583C85F456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CAC4-CFAA-4D91-9E33-65D8BCC9E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495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EE00-7F8F-4242-9CED-3579B89C50B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F110-1496-4A37-8748-952D5B6A9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17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E4D2-3282-4A9D-8E11-D2A8C00B933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9582-902E-4FE5-865F-5FE361E36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32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C54C-FE29-44AF-AAF1-C9FF7ABC36E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2B8E-EACB-4A81-B732-93E7DE93E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59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53F4-8ED4-4847-B37B-3449623C9F1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D001-B02B-425A-88DB-CF69FA8E1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49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ECD4-6804-4552-A20B-43DD4D20C4D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79E0-0FA4-4DFE-926A-B0753DF87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84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D0D4-8C08-4A34-ABB9-DBB23A87F18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9074-6C7A-4DC3-BDDD-33A542B35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3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3CF6D-6C24-4569-9320-597CAE95D36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C63A-2A4C-4438-BBC5-AA1F013E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22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C6935-FA37-4072-954D-BED426B1E03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C8144-22F0-4E97-B3F5-51A4E6897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6" r:id="rId8"/>
    <p:sldLayoutId id="2147483907" r:id="rId9"/>
    <p:sldLayoutId id="2147483903" r:id="rId10"/>
    <p:sldLayoutId id="214748390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5.xml"/><Relationship Id="rId7" Type="http://schemas.openxmlformats.org/officeDocument/2006/relationships/slide" Target="slide31.xml"/><Relationship Id="rId12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44.xml"/><Relationship Id="rId5" Type="http://schemas.openxmlformats.org/officeDocument/2006/relationships/slide" Target="slide26.xml"/><Relationship Id="rId10" Type="http://schemas.openxmlformats.org/officeDocument/2006/relationships/slide" Target="slide42.xml"/><Relationship Id="rId4" Type="http://schemas.openxmlformats.org/officeDocument/2006/relationships/slide" Target="slide19.xml"/><Relationship Id="rId9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7.jpeg"/><Relationship Id="rId4" Type="http://schemas.openxmlformats.org/officeDocument/2006/relationships/image" Target="../media/image67.jpeg"/><Relationship Id="rId9" Type="http://schemas.openxmlformats.org/officeDocument/2006/relationships/image" Target="../media/image65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786313" y="3714750"/>
            <a:ext cx="3313112" cy="1701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/>
              <a:t>Дикие животные наших лесов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scorp12on.narod.ru/images-3/wallpapers_cats_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621506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t2.gstatic.com/images?q=tbn:ANd9GcTdN8AO_P7a0VtUAwQMrCCQs-nBHQ21N8_Yb4HxrezUJPcpRLfLL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467995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origins.org.ua/pictures/bober9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428750"/>
            <a:ext cx="5286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http://t0.gstatic.com/images?q=tbn:ANd9GcRSVx9J1BK_93G8VwGeuiY1USXNQmk_p7hhTwgfonWW_zafHGkiX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238"/>
            <a:ext cx="40751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http://t1.gstatic.com/images?q=tbn:ANd9GcRepdhGtg__bf4sn5hDV2saQqQAGwI-fVJCsdISsKnSDWN9mC7mb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439102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235825" y="5084763"/>
            <a:ext cx="865188" cy="1008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58888" y="641350"/>
            <a:ext cx="7024687" cy="828675"/>
          </a:xfrm>
        </p:spPr>
        <p:txBody>
          <a:bodyPr/>
          <a:lstStyle/>
          <a:p>
            <a:pPr algn="ctr" eaLnBrk="1" hangingPunct="1"/>
            <a:r>
              <a:rPr lang="ru-RU" smtClean="0"/>
              <a:t>Загадки </a:t>
            </a:r>
          </a:p>
        </p:txBody>
      </p:sp>
      <p:pic>
        <p:nvPicPr>
          <p:cNvPr id="4" name="Рисунок 3" descr="http://t0.gstatic.com/images?q=tbn:ANd9GcQYJ5LoEGf1OZgHXr3_qTSC2X3wquVjsuaEsSQ_LFRi1Kg1R6hiH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571625"/>
            <a:ext cx="20716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t1.gstatic.com/images?q=tbn:ANd9GcTzi4fslCxrW43U9eVf3baVyFii8_URRmiUSa3zgvXo5DeivLb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143375"/>
            <a:ext cx="19288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8" descr="data:image/jpg;base64,/9j/4AAQSkZJRgABAQAAAQABAAD/2wCEAAkGBhMSERIUExMWFRUVGBQXFxcYFxcXFxYXFxQVFRcXFBUXHCYeFxkjGRQUHy8gJCcpLCwsGB4xNTAqNSYrLCkBCQoKDgwOGg8PGiwcHCQsLCwsLCwsKSwsKSwsLCksLCwpLCwpLCwsLCwsLCwsKSwsKSwsLCwsLCwpLCwpLCwsLP/AABEIALUBFwMBIgACEQEDEQH/xAAbAAACAgMBAAAAAAAAAAAAAAAEBQMGAAECB//EADsQAAEDAgQDBgUEAQQABwAAAAEAAhEDIQQFEjFBUWEGInGBkaETscHR8BQy4fEjB0JSYhUzQ3KSorL/xAAZAQADAQEBAAAAAAAAAAAAAAABAgMABAX/xAAiEQACAgICAgMBAQAAAAAAAAAAAQIRITEDEkFREyJhBHH/2gAMAwEAAhEDEQA/APQDl5UlPLlZThAsOHaAuj5UakVerg4UHwSnGMqCUA++yoBoIy7DAkSm2IDWtsq6XPbstPxjzYoONsKdHb6Qc66nploQDnEcVLhaJJTNAGTKoUwpgoOvTIFkI7FvCWhrHbMMDuuH4QBJRmbgiaWZzuUKZrQyw1cNKYDHN5quPxoXdLFBBwTNaHXxpK28pfhcU2UxxFVobMpWqdBBsVWACT1WTdBYrMiXkBbxOJIarKNIm5IKoPaESKLSq7TxJlMaONWaMmMauECloBrd0tfjCh6uJIBJMAIDWMsZmVJhGt7WztJAn1W/jheM5vmT69Z1QuIvDOQaNrdd1aOyHaAv/wALzBA7k9N2+lx0nkox5U5UGy+nFhcuxqXAKQNVqFsndilE/ElYAFuQiCwd1RxWCmVM54CqWb9vwx+mgwPA3cZg/wDtjh1PollNR2ZKy1tbCk+IgMozYV6TagETuORG4RetMnasx2XFa1la1rNaIDTnlYt6li1GLVXxhBshsXjXFtl3QaXbqatTEQFHCZQr1VjlxRcQbpzVw3RDjCq1pi0bYQ4XCFxDQOCaYfDBbxeABCTsk6DVlbcZKMwtYNRzcnUFbKSEeyYKaOzjWlD1qrTyUX/hrlG/LnBY2TmowKM0lJ+jcuvguCIAXQtQVM6mVE5pWMdN1Dipn4p5EShZcpadQrGIKeEOqUd+h1brunWCLbVRsyigF+VgKMYCCj6l1IymlsNC92HKT9pgW4arFpEetvqrS+q0Kt9tao+AADBcY8eMewSTdRYaPN8RhCIjhaIUD3OaQ4S0gi/EEXBR2KoPe8FrJPEEw3zM+yZ/og0HUGgHkZAPLdef2wN1NZL2wfqDap4i/SwJKujcc0iQQvJceA13LeDylS5Vmrw39x3FvG33V4czSyK0epvx7RxUb8xaNyvN8Znr2g3O0DyJ/hB1M4q1GiXbWtvfn6eyp84KLJ2n7X/EDqNKYNnO5/8AUdJ38I4pDhqZAmJ4n6yswWWjTqPktVqwpuaIJ1Dfhvt7LnlPsw0XDs1nDQRSNpu3keas3xVScuoS6i6b6h7zPkru3Drp/nlca9Als5+Ks+KiWYGURTwAXQCgAE8lie0MC1YtZuo7w1wpBhxMrii2Atmq7kuV3eBzqs0QlvxQSjarXEXQlGgJVIYRiZjVLpPFY58Lh1QnZDLCdl8Lg1AVy6keKGrVQ1FRTAGshRvY0pWMzUtDFlxsm6GsO+C1dfpGnghH1SoquM0cVur9hsKrYFqCqYZvJROxziuP1J4pkmhbJHYZvJQjAydkThDqKdU8K0BCUupqK67LtKguCjc3xMGAg2PsmRmRVcYpsOXOFkNVwxKny6oaZuFgEFdj5uqn2lzRtRwpap03dHA8le87zqkyk5xIBA4814ZmmcVatZ7w0bxbkufmk6obTGhxxD5Gzen2WY/Ng6NDgSeAJ9wQErwrXOnrxvZGUstA3vztP9LipeRrBW4QT3yXO3jgF09mm8bbeJn+EaGRtBnj5oPFPgXvH8D6LXYAerQnbh+FcU8KDE2OwI4rYeJ3/P7RuHl3Wfy6N0Y6wFSpSs4hzT0lcYo6niGgAfkbkfnVHnC6hH8+aGqdwaT63S2MOctktYAP90TsJkb9F6hhsCCAvL8LjQ2kNuHTZeiZRj9TGnYEBdX8jtME6wOWZeuXZcUdQxjYEohlQO2V3JoUVtoELSb/AAwtIfIYGpVIRTKwKXspGJKgdqLkXBMwfmGLDW9UBl0vMlSPws73UmFpaXBFJKODBhw6iGIAMIpxsgKglTjnYQbMcdAsq/8AHe515hOcaNIkoPD1A/YLpjSWBGQ0aeowE8weXFoUWBwIBlOxsp8k60FKhc2lvKSYphdU6J9jqgaCleGYHklNB4szJmaA2EsxWIbNlNjGRYKHD5SXGSm/QE+HxDQihmR5oYZcAYXZy3ig6DkGrtDjJWOcIXFdoBWngWRAEUHpZnmYmm0lrJ53aP8A9JnSdAVQ7YZxpkBp8nafaJSTdIJTe0GeurGLgef1+6T0xrdpGw3RrsK4gnS6XbGCfQn5qLA09EjjudvdcLlYAxjg2Bb02XVXFCLnziI81DpHG/rbwU1GnpY+ro1tYJ6i8GPBTYyMou1CRw9fVAVaZMybiRHy+6ZYbHipULdBYSBHX8BHooazHfEI/N/4QQ1CoUCJ8/ZN8qwzjHK/ptMdVx+kloHH03vdMgz4bNT3aQ6zbEk2vDRw4eaDeApZMoPDTvx8vBcYwtqCAR0C1UFJzCaTzqbuLz0kErMNQcYJO/OEi9hfoUvxtRp0AT5wvS+y2M1UG7yOZn6KlZjhJAcP3Ng/eYCuPZWs+owRpPO5Dgeo29F2/wAzyTkWWkSVNTxbmLHUtI6rluFJEldtCG6ucPWIXSAYK0j1QLZbjREId7ACtVMzEkNEoKtVcTyUIwl5HsYfGaha9W6lwtJoF90PmJHBGKV0E5ZjCTEollIlAYbDu3TVlXSLozxoyBq2Xahdc0crDBZFsxWoqU3SdpLYQDD0XEmNlKC/VB2RrGwFFWIbcmEO9sCOcXg9bYSWlRNIkKwMrA8VBWwocZRhOsMFC/C4LU7UUwfS0hd04bZZiqoDTKDk2w6EmqXrWbYgsYspvAdMobOT8QQF0eRXoU4LFl7lYKOX2kpJk+E0PuEdn/a2lhmGTLosJv7XWm6Fj+i7tPmzKLSNQH50uvM3444itAJjiY2HSZJ9UHnWaOrPc90CTYQVrJcTBd7/ANri5J2MWFuDOkgOMHd3H/5cPAKvYun8N5idJ57ny3VuwWYU20+AcR6D7fNKcRSAdJuXGx4AeHJckW7KyiqEjK28clYOy1cCWkgiCCCJBHGehQebZSGEOA3HqhabHMdqYTfhePNVf2RNfVh2c9nhSqirReQGmzJmBx0ngBPFE4xgBBMTAJ8ePuUK2u4yXb+w8ERibMbO/wCbKTsraZJluHD3R+evqosXldetiSWODW0wW3uIPDTxBAHopcjMO6pnVxBbPO3mOvyU23ZRJUbZhWUqb2xJN6jyILzEANA2aBFrpJScQ0TuZ4XhHYzFuqGAIbH7rQbe+3ioKOTuc3VcAceAJ8FRKlknJ28A9XFSCLH85/RXLsdiXshrm6mEWe39w6OA/cPdVfA5cASC4SdyI35FXfsnhNFRoNpmOIdHyd0/tW4ZVLArjgsZpEkKWuHAIyoA3goqgLgu5SsShU7BarrF20PBIKxVBSO6VJ1Mc10NbkSK+wdZafj2tMBLb9Bo4qYVwEyoqVGTdFU8a17oJUzqrJgQl7NYaMQ/qQ0KBuK1zC5xjwXQFujTARSWzHWHcQpBWfOyKpUGgSVTe3PbunSpOp0HTWMXGzIIkk81NzQRpnHb2jh9TXHvgG3gQPqvPM0/1KrVngTDZBaB0BgqqYzEuq3e4nrxMcSVHSoBuk73HX5cFzuXrAtj5/a3EQAKptxO5jh6osduMYW/uBgE77339ICrNagBIaRB28DeJ4XXFGn3f3GeAANufRDs/Zi0O/1BxDnDUYAF48gm9Ptq6oP3mwHrPzXn5Di+C4SL3/LrhxfMsIkGSACL9QldvyMpUeljOSeKmZnxbcqg4bOajAJAPqoMfmVSpbYdN/kli5p7Gcoltxv+obdRaGHVzEXVbzbMw86nTJ5/0kow5BmDPOVO3GE2dJ+arKbeyQFiHajJ8kfl5iBz3/OKFbh5dPDfqjGUzonb6D8ASsw5/QNIBDwDxjnvFuSB+C6bEH1nzMoPB5wQdMRJif6T3C1GhwLeGxN/OFB3EsqZ1jq+pgDrObwiD7qC0eSMzlrC1lQbncnwmySVcUGCeBKbjdizVMa4fDSxp53PzQeMrkvjkjcNVBZcw0An0v8ARVmt2kJc4tYPE3MdU7gBSLHlj++2E/zLCQdR2Okn5HzVO7N5yDXY2oAC4gB3AE8xyXpeb4YMYA4yRYxwiYUXBplou4iOjlBdScBM8eHNMH1vh4fQ6NW3AT6ei7wFSW6gbdNvNKs5wTiZOmDt3rH7eaRu3QyVK0BYGoNVwZk7EGRPP6L0Xsw5j7EFrhBHC4PEc+E+K8pwFNvxgxw3MbmJXtOQ5a1lJoHDcG8HaxN/4XVxxrJFy8DKs0JbVx+kwmziAFX3s1PJXXxq9iNhNIuqHZYmWEpgCyxCXI06RgMgVR1SFjyKrmu5p7Ty98iTA6LnE5XTa5pi5VYyinQGmwNtFpITCi1pNguGYMAkuho62STP+3OGwzS2m4PqbWgx43+SWc0FYHmMpNNpAKSZtmVHDtl9UA+P0Xn+af6i1nsOlugnd0E/PZVTFY6o9wLzqPV1z/Cm+VJUsmZau0HbepU1NpPcG8YMSqk6vLpuSN5W2vLj+0uj/a1dPn/iLddvEhQcreQHT8OSJLoB26eULllNxtJI58vMKNuKJtDR1MkeQJuuqNRzbzpb43PgEpieA39t3czLmnxBb9VBTY/VbY76RYeB4JlrY9mmY5mfm47noAhsNggXEMnQ3eJIPpAlKmE7GGaGk+rnH8lAMBc46Z87e1/miMbqdaNLG7A7u6wOC3hw4Q0C52A3HU8kyAdswliXQPK58TwQlV8cQeXTyhNcXQItYNbdx5nglVZ8mOe9rrIBt1Swn6fJZVIiNuhtPUrukBuQPD+F1XAnYX5Wjz4lZsJrCUy5p5/L8umQwQ0Fs/1b5kpfgq/eDTYb9ArBR7zZFz+fVynJ0MlZVMXhDNgYFp4fyjcrzTQx7egA8fyE3xmXFwHej5X/ACEjxeWlsx7dEtqSpjU4hWJrFrP3arjb6ISqPiNcOlvFAa3C02KmbV0iRw4c0ywBjzAHVSDTxaQfSCqhVpOa5wIggwrBhMXIOniZvz2KFxWDquMhuscwZ8uYVVISjrsvgnVsTT1Xa1wc48mgzfraAvQO1GZlzS1l3VHBojfmTPS/oqjkgrU//TjpMe33VywmFgtqVI1EQ0cpNzKlyTSKwi2O8kofAoNbMuAuOMx1VZz3NBUcQDG82t5/dGYrMnglrLiLTxvaD4JHluDfUqED9xOxg7+5HgoccXJleSVKkNOy3Z0V3X7rmmQeDhxXp2GwhaACdgAl3ZvA/Ap6SNPEjr05J+yu3iV6iuKpHMcNwQ5lQVcDyRoxDea5dWB2hBSkEFw7iLLFgZ1WJmkzDFRYgwNpUhCjDNySpIx5d297amTRaADsZj+15vVzao4xq0+Uq79vWMfiXAHWRxtA6bKo4nIXxLYSckl2o1NkVHEOgiQQdyYnylSsFNrSQ0E+v0hLTh3ssZHyRFFxiSGn19kgCUvqOIlxa0dBt5Bc4hwFyXOZyNtUdeSm/UlzQI9p/Ah8RXNg7YdLeELIxukBVAL4Y2e6Np8+XVL6re//AMm8IsPIn5o1zTVc0uB0jYTErMY8vJDWAGNLQOA4komFgxhDiBbhzgdOqsDca5rGtbZVvF0y2GgbbnmfHkmuVVZaJu7YBZoATToEu7xJ5yfn9h7I/BuMyAANgY58vHmoW0ZtuTy2tv4qbBh0yecNnqblCzE2OYGtvcC58Twjifkq9WqQZcInYdFacyw4sQJgT4nh9SqrmQOol3C3mtELRNQggI/C4ckiePTYJVlrxx/B9VY8C+IgDz+QQkZIAxODDXGJOwFij8DVLTGwMb+PJE4ugXMBsJ/L+6FNCCALkbn7/ZSbtD1THGGh4N5PM7DyQuOy1oBLjwtJ2H3KglzDvwk9Tz67IqrQkjU7VDQ7zM7+6QpsrOZ0BrBEAafp90vLBHzTTHVC+o87AQB6THulzm6eFlZaJEdBxaCRfom+XnVBHFLW0x0Tns4xrXibgXA/OCEngKWS1ZJlcHU4XgEDnM/ZEY+rIhtnCbdJiB6BH03hwDtu7FuBBsfWUhxlUB7nu3mfHjY+PHquPLZ16QFmVU023ufO3NMeyWAPxW1Txg848YM+3mkFWqa1YNnUAReTcdV6h2eyJulpjltaPuu7gjTs5ZOx+869MeouuaGGAdL7gcVI7/GRLt9hF/Zb+EXRcb7fdd90vwmGaWOFoSnGUw10NeZ5Jr+nEbQeYQ7MsBcS7j1SRaRhK+tUkhoJjcrFZaeHDRAEBaTfL+AoHbjmslrnXERuSRHHqgO0OcMo4dz9e86YgknoJuhGtqGrWcRaBPvHtKqHbPEOazTEEmJ5hLSUewzwxFhxrc57pMkmwuim0xIBdI8IcPX+EHl82A6fgCY4h1wZLT1Bg+PNedJ5LR0AZjlgdII2G9p81WH4bQ42t14K+CoDaWlwEwLf0q/m+D9d4CEZUaURGSYkG3SyHbT1SSSR8+iJxVE2EQPzZRmnwmw5cVdMgySkXNB25DoodBneeg4nqVI6p3bA+K7oVIkkRA5e55JgAuIZDHANl7jE/OPuldDEGi/89k/q0tLAf9z7+XAJZVwg3P8AaKZgyhnMgkAzEDpyhN8pqSGkm5Mn89/NVuph9Mfl+aaZDX2nn6/myVrASz12khx4AW8Y97e6qeLw5Lr89uqu9Qg0p47nqeXy9eir+MwkSQNpvzN/l9lNMdoRtwxafHijMNiCD0HyUeIpy7oPp/SHbXJNuPyT7ELDQzCYE2CLZTmT0/PNIcHR7wKuGW4aR+b/AJ9VGWCscifE0yPS3OAoqznhzIBOmA4nlBEeqfYzC6RReQCXODT5u0i35soMww41uZP7QH9bl2/nwSWP1EVXDM11DI0lwI8YH1PsgH4YlzTHdMW8ePv7p5+jbF22IPqZIPuPZSU8zaZaW924bb9u9vIx6BMpC9fZVcXg3McdQ2JBXeAqmReE8zPBl07fnzEfm6rjqmh/gU6ditUXHDZiQ3oZtwS7OMyLwG/7pgfJLH5rDSByt+c1PlFAlzXvBubdBwQUKyFzbwWTIspgX3HQW8eiv+R4+p8PQNMiQXQQR0I5pJ2Twj6j/iOYCxwLD13BPQixjkSrTXpBj2U2d57pMzEAW7x48l1cMa2LIlZU0mXN1O8ST7ovA1SXHU0NPDwQOGD2v/yARsD58UbjcwZTsbu5DfxPJdEvQoesShterVFhA3mSCf4UlCs9pOoiN4J4dHc1PoahmsSepnGotDdTQZuQPZYiuOQCTEVu8fhgkjeP2k8jz34Kn512dq4io3W3SyZMXMWt0srphmFkAwGgHby/covjGo8tDoEWiJHjxvBTL14M8lZxnZmmxoNEXbuOPmDdK6uE1CD6fm6v7MFBFhI9Dzjl4JTnGWAy4DSRwt6hc/LxKei0JUUOs0Uphu5udvOVx/4M7EO00wC8gmDYJxjqPdggk+EbIXLKpZWpuIi/h4rl44tySY88KxJjexmJE/45I3hzT6Cb+Cr1bDkHTBaR/wAhHqF7k3EGodNNurm47T04qLHdmxVaWVWscDxgyOoIMhdr4EtMhs8SZVgQYMeinraSBA+vmfsvQcd/pXTIim4yeZ5fnsq1jex9WiYdHQ8D4BQmuuzKLZWKhguc652H9KEUwSOnv9kXmGFIdHHlK5dhiI57AcSgngDQurNk32/LKXLn6Xg7/QcF3VoxvuuaLSGm26awFtw+J1NaJG4J+f29FHm2HIY+52getz/9UDlNWGmd5HyTZ1TVTIPEyovDKrKK1mTIceQaB7D6pfQp98eqfZtTDnHkQEso0u8AnTwI1ksGAwex3KsuXmOvD1G/gAD6pLgacAfJOsLTv0+a52dEQyowH4Yj9pnbjz8glGIY3VVcZMvi2506YHhuSm9X9pPUbb3PPw+qTZj3Z5i/KA4XLesz6b81Q7IWU2uB4TMchEgieJ22SPNcM+hLo7s+8bp1l9UWg2A3AjrY9ekBM8RhPiUywjukXkfkLdurF69kVnB4oVmAi/Mcjv6fdVbOaGmo7eEdicG/B4nTPdNweYRea0dbbweRV44doi87EeXYIuILrBWvLMN8VzGCQARfgLwR4IKjR1hrY2i/T+1e+zuUNpgD8Ca+0kgKJb8mbToUmtJiN5tPVG4AtqPNUbEQ09BueklUPNcfNdoJ7oIB8uStmS4xopPAdYGR+eK73GlgmnbGGdZrToM1PkyYAAk7bxyVfynFCvULmizpN9xzS/GYh1ao4Ok2sPoE3yHLf0x+JUIbqEBouTfkil1Rix0WaRsoasOiWkCbSPyyjqZo65YyQOf2C4pZm9/7WDrJI+iSpbCSVsCJB4CbcJPFbXQZWIMlo8Bsto9n7CStrHZwA6zb5BY3CgTAF+KlfTlQNcaYggkDaOXKCk/wBKWceIUdShrCk1hzQQbFcnEtaL+tt/usrMK8d2f1izyPBIsL2VaKrhJcQYmduvjMq2Y3MAxtruOw+6WUKtVou3fjw3lWg3VgeRjh6DaQAHK66pvPI+PDyUQol0SQeYuOHNGMpWi/51U2xiJwuHcreqUdrsAXUSWtBI4n1snpYhsXTlpuY4j7HgpSXZUNF07PDsfQJLjGknhxPIDkOKXtYWv58F6/Wy2mAWtptO4sJN/+Tv5UNHs2xpa74TQRBmJ6mx49UseCS8mlTPMa9Fmna/5t0+anZ2UxALP8ZJftxDbi7yLN3G/0Xq36Fsay2RsO7MjYGTt580ww1AtYWmmIPKPeU/xJeRaPEamWVKTzTqNIdqib6Tae6djKno1hqgGw7s9efqF69VyujU7r2EDkR6XGypfansAcP/kw4LqVy5ty5nGRxLfceG0eTjayMqKdWIkod4AcPIrHc+aHxNa/p81NALVgeBTam+Inw5/2kuBf3WnkmtCrxjl7k7ey55nRAMc6Rx2/JQ2MwesROl0N0kcNMkeN5tylbfiI9PmfsEPUzBoIuZB+m56eql2fgtS8nGAwRvYB0wYiJFgePKedwrDQomOvX6ILB5nQ3JgmJseFgmWHzrDA9589A15npYLZkzfWKKB23wgc8cwJTTsv/p87EYTU+o5lQyWzGkDgHDfrbmrTmGOoPMMoPDjHefTDWi9zLrzEpzltNsftA4AcPJetwcP1+xxTdyweYVj+ifoqt744cD1B5FMcv7UPcSGNYOFwTHuFaO0fYpmLLXSQ9vdHIiZg9BJPqq8/sq+gdJYRN5EkHz4KE+J8btDKTeDPgSQ4kEp1gXEMk2Bn06pVgcMSdM+fsrphuzgDQA5w9OXVX4JTa++hZqK0Ddm8D3PimLiQenmpKOGfUquqHvN1QD/1mwb0C6xWVu0aPiOLeRi/QnchcsxFcd0OAAECAPXZdVN5ROywU8MAo6GF0udyJn1Sum3ET/5pNpuG/ZS0q1VrgX1LSJENAInwtup9Zewh+NxgpgWkuMATHCTJ8B8liU5tXDqrbiGNPEbuI28m+6xCMVWTD8KOsVixIgIX4php95rj4bj04JfSqOIBc4mNhy+6xYrxyrCHYavMu0iRzkn1RWExWuRpiFixJNGDAFtYsUgHIMoXM3aabiOnTiBusWIx2Y1loGgQIAUWPxcEMAHe4m/ssWKqVzMgOrWc4uZq7oDbQL2B+qzBVDVc4lzhcwA4gADYWK2sT0qCF18OGwAXCeMk9NjZdVsfpFPuzqMbraxS3QSldreyuHeXPDCxzocS0wDP/XZIsT2aYadNur/cGyQDuTdYsWUI1oDeQvN8jZQpsLJ3a0zxsTPTZL6NW3p9YWLF5/8AVFKWDo4mC0sQXu3iZ8oiPmi6dMGebff12WLFzpD2aaN/CfaUxy6n3w7iIPvEe6xYurgS7onPRZKdZxiTz+nBSuMwPOQAPksWL2DkC6eKeADq9b80XhqIqTrJO53sJ5DgtrFKeFY4DmfZynBLSWnmE4y9802zcxEncxxWLFJ5iElcxRnBtBmFixLbMcYR8g2j3UzsI03IWLEZOngzFeZYIF0C1vmVixYrR0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2" name="AutoShape 10" descr="data:image/jpg;base64,/9j/4AAQSkZJRgABAQAAAQABAAD/2wCEAAkGBhMSERIUExMWFRUVGBQXFxcYFxcXFxYXFxQVFRcXFBUXHCYeFxkjGRQUHy8gJCcpLCwsGB4xNTAqNSYrLCkBCQoKDgwOGg8PGiwcHCQsLCwsLCwsKSwsKSwsLCksLCwpLCwpLCwsLCwsLCwsKSwsKSwsLCwsLCwpLCwpLCwsLP/AABEIALUBFwMBIgACEQEDEQH/xAAbAAACAgMBAAAAAAAAAAAAAAAEBQMGAAECB//EADsQAAEDAgQDBgUEAQQABwAAAAEAAhEDIQQFEjFBUWEGInGBkaETscHR8BQy4fEjB0JSYhUzQ3KSorL/xAAZAQADAQEBAAAAAAAAAAAAAAABAgMABAX/xAAiEQACAgICAgMBAQAAAAAAAAAAAQIRITEDEkFREyJhBHH/2gAMAwEAAhEDEQA/APQDl5UlPLlZThAsOHaAuj5UakVerg4UHwSnGMqCUA++yoBoIy7DAkSm2IDWtsq6XPbstPxjzYoONsKdHb6Qc66nploQDnEcVLhaJJTNAGTKoUwpgoOvTIFkI7FvCWhrHbMMDuuH4QBJRmbgiaWZzuUKZrQyw1cNKYDHN5quPxoXdLFBBwTNaHXxpK28pfhcU2UxxFVobMpWqdBBsVWACT1WTdBYrMiXkBbxOJIarKNIm5IKoPaESKLSq7TxJlMaONWaMmMauECloBrd0tfjCh6uJIBJMAIDWMsZmVJhGt7WztJAn1W/jheM5vmT69Z1QuIvDOQaNrdd1aOyHaAv/wALzBA7k9N2+lx0nkox5U5UGy+nFhcuxqXAKQNVqFsndilE/ElYAFuQiCwd1RxWCmVM54CqWb9vwx+mgwPA3cZg/wDtjh1PollNR2ZKy1tbCk+IgMozYV6TagETuORG4RetMnasx2XFa1la1rNaIDTnlYt6li1GLVXxhBshsXjXFtl3QaXbqatTEQFHCZQr1VjlxRcQbpzVw3RDjCq1pi0bYQ4XCFxDQOCaYfDBbxeABCTsk6DVlbcZKMwtYNRzcnUFbKSEeyYKaOzjWlD1qrTyUX/hrlG/LnBY2TmowKM0lJ+jcuvguCIAXQtQVM6mVE5pWMdN1Dipn4p5EShZcpadQrGIKeEOqUd+h1brunWCLbVRsyigF+VgKMYCCj6l1IymlsNC92HKT9pgW4arFpEetvqrS+q0Kt9tao+AADBcY8eMewSTdRYaPN8RhCIjhaIUD3OaQ4S0gi/EEXBR2KoPe8FrJPEEw3zM+yZ/og0HUGgHkZAPLdef2wN1NZL2wfqDap4i/SwJKujcc0iQQvJceA13LeDylS5Vmrw39x3FvG33V4czSyK0epvx7RxUb8xaNyvN8Znr2g3O0DyJ/hB1M4q1GiXbWtvfn6eyp84KLJ2n7X/EDqNKYNnO5/8AUdJ38I4pDhqZAmJ4n6yswWWjTqPktVqwpuaIJ1Dfhvt7LnlPsw0XDs1nDQRSNpu3keas3xVScuoS6i6b6h7zPkru3Drp/nlca9Als5+Ks+KiWYGURTwAXQCgAE8lie0MC1YtZuo7w1wpBhxMrii2Atmq7kuV3eBzqs0QlvxQSjarXEXQlGgJVIYRiZjVLpPFY58Lh1QnZDLCdl8Lg1AVy6keKGrVQ1FRTAGshRvY0pWMzUtDFlxsm6GsO+C1dfpGnghH1SoquM0cVur9hsKrYFqCqYZvJROxziuP1J4pkmhbJHYZvJQjAydkThDqKdU8K0BCUupqK67LtKguCjc3xMGAg2PsmRmRVcYpsOXOFkNVwxKny6oaZuFgEFdj5uqn2lzRtRwpap03dHA8le87zqkyk5xIBA4814ZmmcVatZ7w0bxbkufmk6obTGhxxD5Gzen2WY/Ng6NDgSeAJ9wQErwrXOnrxvZGUstA3vztP9LipeRrBW4QT3yXO3jgF09mm8bbeJn+EaGRtBnj5oPFPgXvH8D6LXYAerQnbh+FcU8KDE2OwI4rYeJ3/P7RuHl3Wfy6N0Y6wFSpSs4hzT0lcYo6niGgAfkbkfnVHnC6hH8+aGqdwaT63S2MOctktYAP90TsJkb9F6hhsCCAvL8LjQ2kNuHTZeiZRj9TGnYEBdX8jtME6wOWZeuXZcUdQxjYEohlQO2V3JoUVtoELSb/AAwtIfIYGpVIRTKwKXspGJKgdqLkXBMwfmGLDW9UBl0vMlSPws73UmFpaXBFJKODBhw6iGIAMIpxsgKglTjnYQbMcdAsq/8AHe515hOcaNIkoPD1A/YLpjSWBGQ0aeowE8weXFoUWBwIBlOxsp8k60FKhc2lvKSYphdU6J9jqgaCleGYHklNB4szJmaA2EsxWIbNlNjGRYKHD5SXGSm/QE+HxDQihmR5oYZcAYXZy3ig6DkGrtDjJWOcIXFdoBWngWRAEUHpZnmYmm0lrJ53aP8A9JnSdAVQ7YZxpkBp8nafaJSTdIJTe0GeurGLgef1+6T0xrdpGw3RrsK4gnS6XbGCfQn5qLA09EjjudvdcLlYAxjg2Bb02XVXFCLnziI81DpHG/rbwU1GnpY+ro1tYJ6i8GPBTYyMou1CRw9fVAVaZMybiRHy+6ZYbHipULdBYSBHX8BHooazHfEI/N/4QQ1CoUCJ8/ZN8qwzjHK/ptMdVx+kloHH03vdMgz4bNT3aQ6zbEk2vDRw4eaDeApZMoPDTvx8vBcYwtqCAR0C1UFJzCaTzqbuLz0kErMNQcYJO/OEi9hfoUvxtRp0AT5wvS+y2M1UG7yOZn6KlZjhJAcP3Ng/eYCuPZWs+owRpPO5Dgeo29F2/wAzyTkWWkSVNTxbmLHUtI6rluFJEldtCG6ucPWIXSAYK0j1QLZbjREId7ACtVMzEkNEoKtVcTyUIwl5HsYfGaha9W6lwtJoF90PmJHBGKV0E5ZjCTEollIlAYbDu3TVlXSLozxoyBq2Xahdc0crDBZFsxWoqU3SdpLYQDD0XEmNlKC/VB2RrGwFFWIbcmEO9sCOcXg9bYSWlRNIkKwMrA8VBWwocZRhOsMFC/C4LU7UUwfS0hd04bZZiqoDTKDk2w6EmqXrWbYgsYspvAdMobOT8QQF0eRXoU4LFl7lYKOX2kpJk+E0PuEdn/a2lhmGTLosJv7XWm6Fj+i7tPmzKLSNQH50uvM3444itAJjiY2HSZJ9UHnWaOrPc90CTYQVrJcTBd7/ANri5J2MWFuDOkgOMHd3H/5cPAKvYun8N5idJ57ny3VuwWYU20+AcR6D7fNKcRSAdJuXGx4AeHJckW7KyiqEjK28clYOy1cCWkgiCCCJBHGehQebZSGEOA3HqhabHMdqYTfhePNVf2RNfVh2c9nhSqirReQGmzJmBx0ngBPFE4xgBBMTAJ8ePuUK2u4yXb+w8ERibMbO/wCbKTsraZJluHD3R+evqosXldetiSWODW0wW3uIPDTxBAHopcjMO6pnVxBbPO3mOvyU23ZRJUbZhWUqb2xJN6jyILzEANA2aBFrpJScQ0TuZ4XhHYzFuqGAIbH7rQbe+3ioKOTuc3VcAceAJ8FRKlknJ28A9XFSCLH85/RXLsdiXshrm6mEWe39w6OA/cPdVfA5cASC4SdyI35FXfsnhNFRoNpmOIdHyd0/tW4ZVLArjgsZpEkKWuHAIyoA3goqgLgu5SsShU7BarrF20PBIKxVBSO6VJ1Mc10NbkSK+wdZafj2tMBLb9Bo4qYVwEyoqVGTdFU8a17oJUzqrJgQl7NYaMQ/qQ0KBuK1zC5xjwXQFujTARSWzHWHcQpBWfOyKpUGgSVTe3PbunSpOp0HTWMXGzIIkk81NzQRpnHb2jh9TXHvgG3gQPqvPM0/1KrVngTDZBaB0BgqqYzEuq3e4nrxMcSVHSoBuk73HX5cFzuXrAtj5/a3EQAKptxO5jh6osduMYW/uBgE77339ICrNagBIaRB28DeJ4XXFGn3f3GeAANufRDs/Zi0O/1BxDnDUYAF48gm9Ptq6oP3mwHrPzXn5Di+C4SL3/LrhxfMsIkGSACL9QldvyMpUeljOSeKmZnxbcqg4bOajAJAPqoMfmVSpbYdN/kli5p7Gcoltxv+obdRaGHVzEXVbzbMw86nTJ5/0kow5BmDPOVO3GE2dJ+arKbeyQFiHajJ8kfl5iBz3/OKFbh5dPDfqjGUzonb6D8ASsw5/QNIBDwDxjnvFuSB+C6bEH1nzMoPB5wQdMRJif6T3C1GhwLeGxN/OFB3EsqZ1jq+pgDrObwiD7qC0eSMzlrC1lQbncnwmySVcUGCeBKbjdizVMa4fDSxp53PzQeMrkvjkjcNVBZcw0An0v8ARVmt2kJc4tYPE3MdU7gBSLHlj++2E/zLCQdR2Okn5HzVO7N5yDXY2oAC4gB3AE8xyXpeb4YMYA4yRYxwiYUXBplou4iOjlBdScBM8eHNMH1vh4fQ6NW3AT6ei7wFSW6gbdNvNKs5wTiZOmDt3rH7eaRu3QyVK0BYGoNVwZk7EGRPP6L0Xsw5j7EFrhBHC4PEc+E+K8pwFNvxgxw3MbmJXtOQ5a1lJoHDcG8HaxN/4XVxxrJFy8DKs0JbVx+kwmziAFX3s1PJXXxq9iNhNIuqHZYmWEpgCyxCXI06RgMgVR1SFjyKrmu5p7Ty98iTA6LnE5XTa5pi5VYyinQGmwNtFpITCi1pNguGYMAkuho62STP+3OGwzS2m4PqbWgx43+SWc0FYHmMpNNpAKSZtmVHDtl9UA+P0Xn+af6i1nsOlugnd0E/PZVTFY6o9wLzqPV1z/Cm+VJUsmZau0HbepU1NpPcG8YMSqk6vLpuSN5W2vLj+0uj/a1dPn/iLddvEhQcreQHT8OSJLoB26eULllNxtJI58vMKNuKJtDR1MkeQJuuqNRzbzpb43PgEpieA39t3czLmnxBb9VBTY/VbY76RYeB4JlrY9mmY5mfm47noAhsNggXEMnQ3eJIPpAlKmE7GGaGk+rnH8lAMBc46Z87e1/miMbqdaNLG7A7u6wOC3hw4Q0C52A3HU8kyAdswliXQPK58TwQlV8cQeXTyhNcXQItYNbdx5nglVZ8mOe9rrIBt1Swn6fJZVIiNuhtPUrukBuQPD+F1XAnYX5Wjz4lZsJrCUy5p5/L8umQwQ0Fs/1b5kpfgq/eDTYb9ArBR7zZFz+fVynJ0MlZVMXhDNgYFp4fyjcrzTQx7egA8fyE3xmXFwHej5X/ACEjxeWlsx7dEtqSpjU4hWJrFrP3arjb6ISqPiNcOlvFAa3C02KmbV0iRw4c0ywBjzAHVSDTxaQfSCqhVpOa5wIggwrBhMXIOniZvz2KFxWDquMhuscwZ8uYVVISjrsvgnVsTT1Xa1wc48mgzfraAvQO1GZlzS1l3VHBojfmTPS/oqjkgrU//TjpMe33VywmFgtqVI1EQ0cpNzKlyTSKwi2O8kofAoNbMuAuOMx1VZz3NBUcQDG82t5/dGYrMnglrLiLTxvaD4JHluDfUqED9xOxg7+5HgoccXJleSVKkNOy3Z0V3X7rmmQeDhxXp2GwhaACdgAl3ZvA/Ap6SNPEjr05J+yu3iV6iuKpHMcNwQ5lQVcDyRoxDea5dWB2hBSkEFw7iLLFgZ1WJmkzDFRYgwNpUhCjDNySpIx5d297amTRaADsZj+15vVzao4xq0+Uq79vWMfiXAHWRxtA6bKo4nIXxLYSckl2o1NkVHEOgiQQdyYnylSsFNrSQ0E+v0hLTh3ssZHyRFFxiSGn19kgCUvqOIlxa0dBt5Bc4hwFyXOZyNtUdeSm/UlzQI9p/Ah8RXNg7YdLeELIxukBVAL4Y2e6Np8+XVL6re//AMm8IsPIn5o1zTVc0uB0jYTErMY8vJDWAGNLQOA4komFgxhDiBbhzgdOqsDca5rGtbZVvF0y2GgbbnmfHkmuVVZaJu7YBZoATToEu7xJ5yfn9h7I/BuMyAANgY58vHmoW0ZtuTy2tv4qbBh0yecNnqblCzE2OYGtvcC58Twjifkq9WqQZcInYdFacyw4sQJgT4nh9SqrmQOol3C3mtELRNQggI/C4ckiePTYJVlrxx/B9VY8C+IgDz+QQkZIAxODDXGJOwFij8DVLTGwMb+PJE4ugXMBsJ/L+6FNCCALkbn7/ZSbtD1THGGh4N5PM7DyQuOy1oBLjwtJ2H3KglzDvwk9Tz67IqrQkjU7VDQ7zM7+6QpsrOZ0BrBEAafp90vLBHzTTHVC+o87AQB6THulzm6eFlZaJEdBxaCRfom+XnVBHFLW0x0Tns4xrXibgXA/OCEngKWS1ZJlcHU4XgEDnM/ZEY+rIhtnCbdJiB6BH03hwDtu7FuBBsfWUhxlUB7nu3mfHjY+PHquPLZ16QFmVU023ufO3NMeyWAPxW1Txg848YM+3mkFWqa1YNnUAReTcdV6h2eyJulpjltaPuu7gjTs5ZOx+869MeouuaGGAdL7gcVI7/GRLt9hF/Zb+EXRcb7fdd90vwmGaWOFoSnGUw10NeZ5Jr+nEbQeYQ7MsBcS7j1SRaRhK+tUkhoJjcrFZaeHDRAEBaTfL+AoHbjmslrnXERuSRHHqgO0OcMo4dz9e86YgknoJuhGtqGrWcRaBPvHtKqHbPEOazTEEmJ5hLSUewzwxFhxrc57pMkmwuim0xIBdI8IcPX+EHl82A6fgCY4h1wZLT1Bg+PNedJ5LR0AZjlgdII2G9p81WH4bQ42t14K+CoDaWlwEwLf0q/m+D9d4CEZUaURGSYkG3SyHbT1SSSR8+iJxVE2EQPzZRmnwmw5cVdMgySkXNB25DoodBneeg4nqVI6p3bA+K7oVIkkRA5e55JgAuIZDHANl7jE/OPuldDEGi/89k/q0tLAf9z7+XAJZVwg3P8AaKZgyhnMgkAzEDpyhN8pqSGkm5Mn89/NVuph9Mfl+aaZDX2nn6/myVrASz12khx4AW8Y97e6qeLw5Lr89uqu9Qg0p47nqeXy9eir+MwkSQNpvzN/l9lNMdoRtwxafHijMNiCD0HyUeIpy7oPp/SHbXJNuPyT7ELDQzCYE2CLZTmT0/PNIcHR7wKuGW4aR+b/AJ9VGWCscifE0yPS3OAoqznhzIBOmA4nlBEeqfYzC6RReQCXODT5u0i35soMww41uZP7QH9bl2/nwSWP1EVXDM11DI0lwI8YH1PsgH4YlzTHdMW8ePv7p5+jbF22IPqZIPuPZSU8zaZaW924bb9u9vIx6BMpC9fZVcXg3McdQ2JBXeAqmReE8zPBl07fnzEfm6rjqmh/gU6ditUXHDZiQ3oZtwS7OMyLwG/7pgfJLH5rDSByt+c1PlFAlzXvBubdBwQUKyFzbwWTIspgX3HQW8eiv+R4+p8PQNMiQXQQR0I5pJ2Twj6j/iOYCxwLD13BPQixjkSrTXpBj2U2d57pMzEAW7x48l1cMa2LIlZU0mXN1O8ST7ovA1SXHU0NPDwQOGD2v/yARsD58UbjcwZTsbu5DfxPJdEvQoesShterVFhA3mSCf4UlCs9pOoiN4J4dHc1PoahmsSepnGotDdTQZuQPZYiuOQCTEVu8fhgkjeP2k8jz34Kn512dq4io3W3SyZMXMWt0srphmFkAwGgHby/covjGo8tDoEWiJHjxvBTL14M8lZxnZmmxoNEXbuOPmDdK6uE1CD6fm6v7MFBFhI9Dzjl4JTnGWAy4DSRwt6hc/LxKei0JUUOs0Uphu5udvOVx/4M7EO00wC8gmDYJxjqPdggk+EbIXLKpZWpuIi/h4rl44tySY88KxJjexmJE/45I3hzT6Cb+Cr1bDkHTBaR/wAhHqF7k3EGodNNurm47T04qLHdmxVaWVWscDxgyOoIMhdr4EtMhs8SZVgQYMeinraSBA+vmfsvQcd/pXTIim4yeZ5fnsq1jex9WiYdHQ8D4BQmuuzKLZWKhguc652H9KEUwSOnv9kXmGFIdHHlK5dhiI57AcSgngDQurNk32/LKXLn6Xg7/QcF3VoxvuuaLSGm26awFtw+J1NaJG4J+f29FHm2HIY+52getz/9UDlNWGmd5HyTZ1TVTIPEyovDKrKK1mTIceQaB7D6pfQp98eqfZtTDnHkQEso0u8AnTwI1ksGAwex3KsuXmOvD1G/gAD6pLgacAfJOsLTv0+a52dEQyowH4Yj9pnbjz8glGIY3VVcZMvi2506YHhuSm9X9pPUbb3PPw+qTZj3Z5i/KA4XLesz6b81Q7IWU2uB4TMchEgieJ22SPNcM+hLo7s+8bp1l9UWg2A3AjrY9ekBM8RhPiUywjukXkfkLdurF69kVnB4oVmAi/Mcjv6fdVbOaGmo7eEdicG/B4nTPdNweYRea0dbbweRV44doi87EeXYIuILrBWvLMN8VzGCQARfgLwR4IKjR1hrY2i/T+1e+zuUNpgD8Ca+0kgKJb8mbToUmtJiN5tPVG4AtqPNUbEQ09BueklUPNcfNdoJ7oIB8uStmS4xopPAdYGR+eK73GlgmnbGGdZrToM1PkyYAAk7bxyVfynFCvULmizpN9xzS/GYh1ao4Ok2sPoE3yHLf0x+JUIbqEBouTfkil1Rix0WaRsoasOiWkCbSPyyjqZo65YyQOf2C4pZm9/7WDrJI+iSpbCSVsCJB4CbcJPFbXQZWIMlo8Bsto9n7CStrHZwA6zb5BY3CgTAF+KlfTlQNcaYggkDaOXKCk/wBKWceIUdShrCk1hzQQbFcnEtaL+tt/usrMK8d2f1izyPBIsL2VaKrhJcQYmduvjMq2Y3MAxtruOw+6WUKtVou3fjw3lWg3VgeRjh6DaQAHK66pvPI+PDyUQol0SQeYuOHNGMpWi/51U2xiJwuHcreqUdrsAXUSWtBI4n1snpYhsXTlpuY4j7HgpSXZUNF07PDsfQJLjGknhxPIDkOKXtYWv58F6/Wy2mAWtptO4sJN/+Tv5UNHs2xpa74TQRBmJ6mx49UseCS8mlTPMa9Fmna/5t0+anZ2UxALP8ZJftxDbi7yLN3G/0Xq36Fsay2RsO7MjYGTt580ww1AtYWmmIPKPeU/xJeRaPEamWVKTzTqNIdqib6Tae6djKno1hqgGw7s9efqF69VyujU7r2EDkR6XGypfansAcP/kw4LqVy5ty5nGRxLfceG0eTjayMqKdWIkod4AcPIrHc+aHxNa/p81NALVgeBTam+Inw5/2kuBf3WnkmtCrxjl7k7ey55nRAMc6Rx2/JQ2MwesROl0N0kcNMkeN5tylbfiI9PmfsEPUzBoIuZB+m56eql2fgtS8nGAwRvYB0wYiJFgePKedwrDQomOvX6ILB5nQ3JgmJseFgmWHzrDA9589A15npYLZkzfWKKB23wgc8cwJTTsv/p87EYTU+o5lQyWzGkDgHDfrbmrTmGOoPMMoPDjHefTDWi9zLrzEpzltNsftA4AcPJetwcP1+xxTdyweYVj+ifoqt744cD1B5FMcv7UPcSGNYOFwTHuFaO0fYpmLLXSQ9vdHIiZg9BJPqq8/sq+gdJYRN5EkHz4KE+J8btDKTeDPgSQ4kEp1gXEMk2Bn06pVgcMSdM+fsrphuzgDQA5w9OXVX4JTa++hZqK0Ddm8D3PimLiQenmpKOGfUquqHvN1QD/1mwb0C6xWVu0aPiOLeRi/QnchcsxFcd0OAAECAPXZdVN5ROywU8MAo6GF0udyJn1Sum3ET/5pNpuG/ZS0q1VrgX1LSJENAInwtup9Zewh+NxgpgWkuMATHCTJ8B8liU5tXDqrbiGNPEbuI28m+6xCMVWTD8KOsVixIgIX4php95rj4bj04JfSqOIBc4mNhy+6xYrxyrCHYavMu0iRzkn1RWExWuRpiFixJNGDAFtYsUgHIMoXM3aabiOnTiBusWIx2Y1loGgQIAUWPxcEMAHe4m/ssWKqVzMgOrWc4uZq7oDbQL2B+qzBVDVc4lzhcwA4gADYWK2sT0qCF18OGwAXCeMk9NjZdVsfpFPuzqMbraxS3QSldreyuHeXPDCxzocS0wDP/XZIsT2aYadNur/cGyQDuTdYsWUI1oDeQvN8jZQpsLJ3a0zxsTPTZL6NW3p9YWLF5/8AVFKWDo4mC0sQXu3iZ8oiPmi6dMGebff12WLFzpD2aaN/CfaUxy6n3w7iIPvEe6xYurgS7onPRZKdZxiTz+nBSuMwPOQAPksWL2DkC6eKeADq9b80XhqIqTrJO53sJ5DgtrFKeFY4DmfZynBLSWnmE4y9802zcxEncxxWLFJ5iElcxRnBtBmFixLbMcYR8g2j3UzsI03IWLEZOngzFeZYIF0C1vmVixYrR0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1571625"/>
            <a:ext cx="4318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8263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sz="2400"/>
              <a:t>На спине иголки,</a:t>
            </a:r>
            <a:br>
              <a:rPr lang="ru-RU" sz="2400"/>
            </a:br>
            <a:r>
              <a:rPr lang="ru-RU" sz="2400"/>
              <a:t>Длинные и колкие.</a:t>
            </a:r>
            <a:br>
              <a:rPr lang="ru-RU" sz="2400"/>
            </a:br>
            <a:r>
              <a:rPr lang="ru-RU" sz="2400"/>
              <a:t>А свернётся он в клубок – </a:t>
            </a:r>
            <a:br>
              <a:rPr lang="ru-RU" sz="2400"/>
            </a:br>
            <a:r>
              <a:rPr lang="ru-RU" sz="2400"/>
              <a:t>Нет ни головы, ни ног.</a:t>
            </a:r>
            <a:br>
              <a:rPr lang="ru-RU" sz="2400"/>
            </a:br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642938" y="3811588"/>
            <a:ext cx="4465637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/>
              <a:t>Кто на ветке шишку грыз</a:t>
            </a:r>
            <a:br>
              <a:rPr lang="ru-RU" sz="2400" dirty="0"/>
            </a:br>
            <a:r>
              <a:rPr lang="ru-RU" sz="2400" dirty="0"/>
              <a:t>И бросал объедки вниз?</a:t>
            </a:r>
            <a:br>
              <a:rPr lang="ru-RU" sz="2400" dirty="0"/>
            </a:br>
            <a:r>
              <a:rPr lang="ru-RU" sz="2400" dirty="0"/>
              <a:t>Кто по ёлкам ловко скачет</a:t>
            </a:r>
            <a:br>
              <a:rPr lang="ru-RU" sz="2400" dirty="0"/>
            </a:br>
            <a:r>
              <a:rPr lang="ru-RU" sz="2400" dirty="0"/>
              <a:t>И влезает на дубы?</a:t>
            </a:r>
            <a:br>
              <a:rPr lang="ru-RU" sz="2400" dirty="0"/>
            </a:br>
            <a:r>
              <a:rPr lang="ru-RU" sz="2400" dirty="0"/>
              <a:t>Кто в дупле орехи прячет,</a:t>
            </a:r>
            <a:br>
              <a:rPr lang="ru-RU" sz="2400" dirty="0"/>
            </a:br>
            <a:r>
              <a:rPr lang="ru-RU" sz="2400" dirty="0"/>
              <a:t>Сушит на зиму грибы?</a:t>
            </a:r>
            <a:br>
              <a:rPr lang="ru-RU" sz="2400" dirty="0"/>
            </a:br>
            <a:r>
              <a:rPr lang="ru-RU" sz="2400" dirty="0"/>
              <a:t>  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928688" y="1000125"/>
            <a:ext cx="4429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Водяные мастера</a:t>
            </a:r>
            <a:br>
              <a:rPr lang="ru-RU" sz="2400"/>
            </a:br>
            <a:r>
              <a:rPr lang="ru-RU" sz="2400"/>
              <a:t>Строят дом без топора,</a:t>
            </a:r>
            <a:br>
              <a:rPr lang="ru-RU" sz="2400"/>
            </a:br>
            <a:r>
              <a:rPr lang="ru-RU" sz="2400"/>
              <a:t>Дом из хвороста и тины</a:t>
            </a:r>
            <a:br>
              <a:rPr lang="ru-RU" sz="2400"/>
            </a:br>
            <a:r>
              <a:rPr lang="ru-RU" sz="2400"/>
              <a:t>И плотину.</a:t>
            </a:r>
            <a:br>
              <a:rPr lang="ru-RU" sz="2400"/>
            </a:br>
            <a:endParaRPr lang="ru-RU" sz="2400"/>
          </a:p>
        </p:txBody>
      </p:sp>
      <p:pic>
        <p:nvPicPr>
          <p:cNvPr id="20483" name="Picture 4" descr="http://www.origins.org.ua/pictures/bober9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00125"/>
            <a:ext cx="2143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50" y="3143250"/>
            <a:ext cx="4143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/>
              <a:t>Кто зимой холодной </a:t>
            </a:r>
          </a:p>
          <a:p>
            <a:pPr marL="6858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/>
              <a:t>Ходит злой, голодный?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7" name="Рисунок 6" descr="http://stat11.privet.ru/lr/081059db585e469f243dc81fde93b63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0"/>
            <a:ext cx="2143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57250" y="4643438"/>
            <a:ext cx="5286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3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sz="2400"/>
              <a:t>По снегу бежит − петляет.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К лету шубку он меняет.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На снегу его не видно;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Волку и лисе обидно.</a:t>
            </a:r>
          </a:p>
        </p:txBody>
      </p:sp>
      <p:pic>
        <p:nvPicPr>
          <p:cNvPr id="9" name="Рисунок 8" descr="http://talks.guns.ru/forums/icons/forum_pictures/002253/2253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714875"/>
            <a:ext cx="2087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6" grpId="0"/>
      <p:bldP spid="204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785813" y="928688"/>
            <a:ext cx="5143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Сделал дыру, вырыл нору,</a:t>
            </a:r>
            <a:br>
              <a:rPr lang="ru-RU" sz="2400"/>
            </a:br>
            <a:r>
              <a:rPr lang="ru-RU" sz="2400"/>
              <a:t>Солнце сияет, а он и не знает.</a:t>
            </a:r>
          </a:p>
        </p:txBody>
      </p:sp>
      <p:pic>
        <p:nvPicPr>
          <p:cNvPr id="22531" name="Рисунок 3" descr="http://t0.gstatic.com/images?q=tbn:ANd9GcRSVx9J1BK_93G8VwGeuiY1USXNQmk_p7hhTwgfonWW_zafHGkiX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14375"/>
            <a:ext cx="17859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714375" y="22860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Трав копытами касаясь,</a:t>
            </a:r>
            <a:br>
              <a:rPr lang="ru-RU" sz="2400"/>
            </a:br>
            <a:r>
              <a:rPr lang="ru-RU" sz="2400"/>
              <a:t>Ходит по лесу красавец,</a:t>
            </a:r>
            <a:br>
              <a:rPr lang="ru-RU" sz="2400"/>
            </a:br>
            <a:r>
              <a:rPr lang="ru-RU" sz="2400"/>
              <a:t>Ходит смело и легко,</a:t>
            </a:r>
            <a:br>
              <a:rPr lang="ru-RU" sz="2400"/>
            </a:br>
            <a:r>
              <a:rPr lang="ru-RU" sz="2400"/>
              <a:t>Рога раскинув широко</a:t>
            </a:r>
          </a:p>
        </p:txBody>
      </p:sp>
      <p:pic>
        <p:nvPicPr>
          <p:cNvPr id="22533" name="Picture 4" descr="http://zahvostami.ru/static/photos/70/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286000"/>
            <a:ext cx="25003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http://www.scorp12on.narod.ru/images-3/wallpapers_cats_3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429125"/>
            <a:ext cx="25003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4071938"/>
            <a:ext cx="5294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Живет она в глухих лесах,</a:t>
            </a:r>
            <a:br>
              <a:rPr lang="ru-RU" sz="2400"/>
            </a:br>
            <a:r>
              <a:rPr lang="ru-RU" sz="2400"/>
              <a:t>На ушках – кисти, при усах.</a:t>
            </a:r>
            <a:br>
              <a:rPr lang="ru-RU" sz="2400"/>
            </a:br>
            <a:r>
              <a:rPr lang="ru-RU" sz="2400"/>
              <a:t>Большая кошечка, однако,</a:t>
            </a:r>
            <a:br>
              <a:rPr lang="ru-RU" sz="2400"/>
            </a:br>
            <a:r>
              <a:rPr lang="ru-RU" sz="2400"/>
              <a:t>Размером, прямо, как собака.</a:t>
            </a:r>
            <a:br>
              <a:rPr lang="ru-RU" sz="2400"/>
            </a:br>
            <a:r>
              <a:rPr lang="ru-RU" sz="2400"/>
              <a:t>Такой уже не скажешь: «Брысь!».</a:t>
            </a:r>
            <a:br>
              <a:rPr lang="ru-RU" sz="2400"/>
            </a:br>
            <a:r>
              <a:rPr lang="ru-RU" sz="2400"/>
              <a:t>А это значит: кошка -…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ihi.ru/pics/2009/03/28/35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14375"/>
            <a:ext cx="15303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huntseason.ru/images/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714750"/>
            <a:ext cx="23669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878763" y="5732463"/>
            <a:ext cx="725487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5813" y="1000125"/>
            <a:ext cx="52562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3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sz="2400"/>
              <a:t>Всех зверей она хитрей,</a:t>
            </a:r>
            <a:br>
              <a:rPr lang="ru-RU" sz="2400"/>
            </a:br>
            <a:r>
              <a:rPr lang="ru-RU" sz="2400"/>
              <a:t>Шубка рыжая на ней,</a:t>
            </a:r>
            <a:br>
              <a:rPr lang="ru-RU" sz="2400"/>
            </a:br>
            <a:r>
              <a:rPr lang="ru-RU" sz="2400"/>
              <a:t>Пышный хвост – её краса,</a:t>
            </a:r>
            <a:br>
              <a:rPr lang="ru-RU" sz="2400"/>
            </a:br>
            <a:r>
              <a:rPr lang="ru-RU" sz="2400"/>
              <a:t>Этот зверь лесной …</a:t>
            </a:r>
            <a:br>
              <a:rPr lang="ru-RU" sz="2400"/>
            </a:br>
            <a:endParaRPr lang="ru-RU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3286125"/>
            <a:ext cx="6572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3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sz="2400"/>
              <a:t>Он крепко спит всю зиму напролёт,</a:t>
            </a:r>
            <a:br>
              <a:rPr lang="ru-RU" sz="2400"/>
            </a:br>
            <a:r>
              <a:rPr lang="ru-RU" sz="2400"/>
              <a:t>Не любит пчёл,</a:t>
            </a:r>
            <a:br>
              <a:rPr lang="ru-RU" sz="2400"/>
            </a:br>
            <a:r>
              <a:rPr lang="ru-RU" sz="2400"/>
              <a:t>Но очень любит мёд.</a:t>
            </a:r>
            <a:br>
              <a:rPr lang="ru-RU" sz="2400"/>
            </a:br>
            <a:r>
              <a:rPr lang="ru-RU" sz="2400"/>
              <a:t>Ещё в лесу он любит пореветь.</a:t>
            </a:r>
            <a:br>
              <a:rPr lang="ru-RU" sz="2400"/>
            </a:br>
            <a:r>
              <a:rPr lang="ru-RU" sz="2400"/>
              <a:t>Ну, догадался?</a:t>
            </a:r>
            <a:br>
              <a:rPr lang="ru-RU" sz="2400"/>
            </a:br>
            <a:r>
              <a:rPr lang="ru-RU" sz="2400"/>
              <a:t>Правильно …</a:t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Назови всю семью</a:t>
            </a:r>
          </a:p>
        </p:txBody>
      </p:sp>
      <p:sp>
        <p:nvSpPr>
          <p:cNvPr id="23555" name="AutoShape 5" descr="data:image/jpg;base64,/9j/4AAQSkZJRgABAQAAAQABAAD/2wCEAAkGBhQSERQUEhQVFRUVFRUVFxQVFRQVFhUVFRQWFRcUFBQXHCYeFxkjGRUUHy8gIycpLCwsFx4xNTAqNSYrLCkBCQoKDgwOGg8PGiwkHBwsLCkpKSkpLCwpLCwpLCkpLCwsKSksLCwpLCkpKSwsLCwsKSwpKSkpKSwsLCkpLCwsLP/AABEIAMABBwMBIgACEQEDEQH/xAAbAAACAwEBAQAAAAAAAAAAAAAEBQIDBgEAB//EAD8QAAEDAgQDBgQEBQMDBQEAAAEAAhEDIQQSMUEFUWEGEyJxgZEyQqGxUsHR8BQjYuHxB3KCFjOSJFNjk7IV/8QAGQEAAwEBAQAAAAAAAAAAAAAAAQIDBAAF/8QAIxEAAgICAwACAwEBAAAAAAAAAAECEQMhEjFBIlEEE2FxMv/aAAwDAQACEQMRAD8AwMq2m1U0wimBYDCTYwK0BVtCm1yDOLQxRNNSBUwgCyg01dRwcguInZoGpP6BSDFfR4kflEbTFmRo1p+Z+5OgRX9KRVlOIoNpAAjNUN7/AAt6R8x+nmllUyZN0fiGkkkySbyd0K6kjdisEc1UvRxood9C64ALCspsRLcMrqWFTWccwzUzouQ9Kgi6dJTZxaHqD1PIokIFEwdzVW6miSxR7tNYQV1NVFiNNNc7lOmViBGko9wjjRXDTTFrAzQVL2I54Q7wuaKIX1QhXhMHtVD6a5MLQDlXCETUpqDmo2SegN9NQDUS5QLULJtlS8p5F5EnY+ZTRIZZcphXhRszWUFdawomnRV/cIWAHpsVgC85sLzDdFnFwoEwNG7xrfQBS7kNta1g0aN8+qKwT5aXOkMmBB8RO8chrfX6ql4LjYdABsOSV6KvWgarcqo00QQogIJk7KO6UDRRTlBGzrKW0lc2mugK4IgOU2q0FUzdW02CYc4N80lMdEiV3uXWhpvpY38uavOMp04yuYTI8WR7nD/aSAB6ARzKNqF72kg5xN3tq1TzsQSQZ11/RUjCy0Ypi44F+4AvHic1t+UOIQ1QQSCIIsQdkXTwAfYzqdSCD6iPsp8R4a4N6saS2dXMaLt8wLj1CZwLvEktC+VYxtkubi0VTxCBNOggsVNSmpiooPqo8qDzoEq2QlVyYVmSgnUSTABJOwEn2Tp2Xi7B1BzUVV4c8CYFtQCCQOoBkIUoNFLIPahqoRD3KioUEiMwRy4FJwUU9EGdK8oly8uENGxyIplBtV1J6zszDKiFaQh6NRX6oIANVUaQvHP7K59NW4SkAcxvPpIGgnl+qKdhiwl1IwHO+HRrQdgI9B11UH1DsMo3Am/nOqlUBFyYNoaIJHmDp9EXTJgfKYuXPvO56eyLRZoWOonkb9FAthH4qmfxz0BMfaEN3aQjL+A+VRyoh9NR7tcKVsVzKc6KLad4CYUcQKYGT4t339m8vOZ5ReWSCmUV6JpjQSdeY/T99Caf4xwjwstzbI89UzpveB4aZE7hj5IJ/EDcKj+Pc0Fs1BJsA50B3T4wZ5GE3+FIoW1Ma1x8VJt/wlzT7yZWmGCbRpNgEOjMdCcx0E2vFrBLcPh2Vajc4aCXtktysBHhmQDDTqY9ujfttV7vOWzyHQRaOirHSbNmCNvYo7PYl2IxGQQIzl0/FDRLifYD1TB7gQ4SSWXBdeb84EhfN8Pxl9F1Xu/ifTNOd4cb+8L6LwgOqYem97MjoggSM02mCTB+lk6dxNcoUzHcR4aabpAIY6HMmfhOoneDI9FVSqEar6Vh+yb8XQFNzg1zKgLHHTI6A4fSwSrin+nuIpn/ALYfcQ5l9baa7JHH0xZMbT0ZalUVmVOh2QrtIa6k4uMSG3jMYEkc00w3YOqSc3gaJzOcLNDdTPuk4MVQZlaFAvdA8+gA1JOwCJbgzlOQkAiJAhz51nk3kEwFCnLhSnux8T3avIMiBsJ28lZhm535bNtYvE+uUxDZ3hVjE1JUjP08AWv3vsgeI4YNeYEA3A5dPeU84W7vKzhNmmDPP9Boqu1eEyOYdnNP0P8AddWhmZh9NUOYjXNVT2pLJyAu7VdRqLeFQ8IpmeQG4rylUC8mFs0dZsLlFqvxLFClZZmZgyixFtYqKJREpbEK8QLW1NvdF0aZsGidvIc/NAVH+IdLphhqlpdpy5+f6dV0UUh9l4wBaAQRPLl6lG8G4cKlRrQ5hkkmHAmBcyBeUvdXzGbDkBYJ32Ww8mo+4yU3G1tRGq602PyTdCvEhgcddTYAc7boAG6JqochTvZNuzjjK6GroYrqLN+X1Ow/ewTrZNujzcPAvqR5kDp5/bzUqdQsnK2/4iLjyG3nqptpTd7rE3AAk+UwFa+gwWADZ+Y1WOIHPKwg+kKg8U+wJ1cn4vF1fLj7m66cTLcpA5SZIy/hyzp5EeRUXYdwhzHUngj4DUaCNoubGed+oUWERLmlvnGvI3t5zHVLsorHXZyi+pWY1n8wiHgP8Zbk2a8wQ2QLGBoqO2lX+WcwyzLdSYN4uYI8iBp0TvsBgs1aodm0zBFiHSIIOoNj59Qiu2dGm8Xa1zrDQGTliOun26KyfwTfpu/HTez4dRpzUpyD8Qn0MfdfVaLRh2/EMnxME2AcJiPcrPUeBxVDiCG5CBIuLzc+Z26c0uwtarnfh7uyVCGSZ8BuAOgke6Phsbs+l8C4wxjHZ3zmAk2kCNY26eS5/wBVVJcGEkTAcbeFsCfOSSk2EpU6Lcz2yTMtcBM7X6/SENisbmOdu/hjUAyJI5jX2QcmmNFa2anD9oH0qYafjLjPMuLoHsHD2CL4rxQ0qOWqc5dAIEQJ1b/VtdYjE401HMMGzhJ9CMx9/oq+JY17RmDiRG46xOv7hFSfp068G7zTiSAGxmiQ2PXZfMeN8T/9U40AWAgsMGZBsZ8TifUrZUOM0Mv8yoJDRDIBJ2BjaTzWCfNarnaAGl5bbQb8ht0T3omls2HY7Dl3U7nzVvbtuSpSYTcU5PTM4n7AJr2XimAxoJMgANGp5l0QFne01d1bE1C6bOLQDsG+ED6IdRJZZUKGuVdRXmjCqrU1MyymBVXXUSxW91dTdTTE7FzmXXkY+ivI2CzQFsqgUlZTdKsbS5KFEaJUArjUsu06C5VbAS2kLxZQwy6Y6e66cR4oBkA2PPqoVBkYXHV0hv2lD4Nkp+ylUqGVNxWr7LYjJSrlwEFm/SfzSOhhobJT7szclsCLzOkWNwio1sEY1KxZjsAaTJcbksAF7Swvd7AsH/JA0aZcYaCf05nktJxzDsqvDGnKbvfqRTbDWyOriB5BvVIamJawQ0h7OTSLmfmMeI2GkgKbigcDpwTphoLtfhDiLdYgrjqmjWg21JkAk6lv4htNh5oXFeMf7hpLiIJgNudDdx6RsYRuFw0AACwC7pE5V4SpUqZ+MvaeYDXD2kFSq8N/9t7X9Pgd/wCLon0JUzT8vWfyKHmxBLDeZLSDHmBouTVbAkyipQc2zgQdYPh9bqH8AZn4HOA8RsHDWHTZwP8AhTpcTcyQJibAOIA9DP0hcZjQTBJbMw4DUmfCTM35Zj5k2S19MrEe9kKtShXYBJp1XFpaDIMA+AHRzhqG68tVp+LcLbJfqNActo8/zWc7H4PvK7QfggudBEWBiW7H0lGcf7QkONPPmboHCCd4zA6nYwdp6HRFNwVnofjSojjww+BoGbS3pcn6IDDcEp0SagAzEzN7chpI5JjgOGjKXyHG82seeug84KF4liGh0CCSLiSXegFneyeMXRsck9iriFYvIBkQDq4xOouLc/dUYWhcNBAAkg6AdCdov9TurhVzOc17b6AkTb7WEefRQrAkACSCQI6xIcR+G/rCb9ZP9gTVcM25NgRF4AufI2j/ADC52HLg7NvYchsJEW5qIxxa4ZiNQ3KQ0bXLukuIv18k07o2ceV7E+J1wZgXj8tl3APKzK8I4MWZ2kFz3T44MOmwy9Lpxwjs02m4giWk2JG5GUk/VNQ4MgxEjbly+6f0srw2PK0u+gNkrGQ04DgqNClLBYXO8RczOmi+UYwZ6j3fic4+5JW47RYqphaIptIPfB7Sd2tBEiOZnVYlynklVRPP/ImuVIFdRVNTDyiy5ccppmTlsXfwym3DIwMUsifkGxZVw68mBYvIWHkebQ5fuLozAAFC08WHZstiCWnyi/3hXYSxQLpKgypAKCrVJMK2u5AlxvGux5FTcb2SZLH4b/t9WTF7XIk9TE26Jlwfs7Uew1PCymNX1DlHpufRUFud40+VttIADfsE545inVGNyn+U2AAN3XEkbRl0OxBVYVTb8JybvQFi8WGCGk1I/CInyzkFEdn+ONptrVSx7cjY8bRqdwJukVR0LR8EPeN7s/8Abs2w13cTzKblY8d+gWK4kcQ4MzZYaPBIZmMANLyYzu0toBOp1pwuAFiXAicoaJBe6Yho1yDd1uQuu8VwtM13GnMOcRIgCR8RjZoBFyo4atlIhwdA1FjGkTyR4qROTa0wpzC+qXEADlYBrRAFhpaEzpPGX9ifLcoPDulogENkky7MDy6ABSru3lSnaZypbQTWqGBAAi9gNepNz9uiUYh86u9IMD0A+yk/HGIQjnSlk14GTR6pQNoLXTs039jBQ5ZMtcLbgq1zVKnSc+ADfYE/ZLFW9CjLspxIYfEMNUnJcZxqAbePeOqP41gGurucxsidd77wJBHVe4X2YebvGVu53jm2+qJ4PgqfellQkz4adRuxn4YNr9RbRenHE1FWjRhm4PfTF+D49TotIc5oJtlyg76gTP12XMX2/wAI5viLXOH9L5bcDxPiAfVT4pw1tHFtdkBNMsOkzeTJknRKO2X+nlZ1V1fCtaWVDnLJEsc4Xta1/LSQi34bUbbE1aOJwD6jcswXDLFi0akW5rKvxDg3MA2CBDjE5Wua2Y6Zh/gIPsjgKjcKaNQFrjIAIsQSAekwtHVwFtpbEwLg+K4kXmwve3kgmc0yvs3wBtSm6vXgw1uVggAblzhuf3vKkzDUqhJp1g1s6EZgCRE3sCsr2o4pVo4JtNr+Qyg2gW8X/iLJB2cfi61ZraFR4zfFmnI1sQ7M0mPa1rclyfoao+g8ThgIcAY3sSSBADTm8kJ2f4xW70NAaL9L+oOqXu/iald1J7vC2G5mm7gLSQ025a7LQcC4Syk91V7vg0bmsDsDN/oucU3YvOirtfjHPrQ4g5GhojQbne5lZ2qUXxDFZ3udEEkk8pnZLa1RYJ7nZ5snbsrdUXO/Qz6iHfWTpASGbaysD0rpV0XSqo0dVBULy8168l4nAfCqR71zTqXGSdBLvyAR+aLoNkmo8iwLif1ReLoEDrySSey5x9aVU8WkbkD6hQpUHbq/usoAPNFnS6L82Rs7mw/VEYap8h+a3/KJH2S51XNUaNh+SOdh3ObLGucQR8IJi/RWiqkomV27kUvpeicYLFnMMuVobMMHytDTqd3mCT5+iX1sWKZGcNa/XLUMRG8HVRoMLPFGokm1wfLoT79Uklx0aItdoEfjnmKe7nRI2aQXQG2+UgepRb8U6m2GGC90ZgGyROk3tMnXkh8JhyX5vFLWvc7wm5LRAb11MdQvY3jFIGnnzN1d4mOBEAsAgaaH0hcuxZBwqHnHl4fsoPqO/FPQgH66oajjmVJyOB9wfYqcqWyTO94CbyOuo/UKxtAn4fF5X+mqocFZRYSRGqAEQeFoexnBTXqySWtbsASXHlpAQ+E4aXkB0knnsPNfRuzeEZRYGs8R8zaepsF6ODBx+bNGOHIYYrhrBTggREcyB0WMZgGue5gBym7XSCWOGni0IPIdFv8AGNzNufRo/VZynUioQ1osbkED/JWlOzTKKqjI4zDubmJzZjvNjBsQDrdWf9U1QwU2sgnw6WERLt/2eS+jYnh9OtTbNouDMOB6HZfPse3PiC12gcA5wk6c5ENMcuqjMpitaY14Xgh3Qe67jdxMfTk0bKFDDB5O8kC42iPfT9hTxfFWODKTDIFpm5HK1tbeim7wnMeg3Fjc+k8uaitGtpMTdpcBRpd257GloImwuPxX1udl7iOJptpPGGYzM5olzW3g6Hwgkm+/JNO0dRlShlgS0Ajnz8PIQFn6HBhUFPus0yN7CdRfyFunkmgvCWRnuw/C7vJEkRAcJk6kkEfuEs47XIqPAAAzGWiQJ+h9FrsRwl1APIBGYD4dRAi/X+6wHEKkuMkzO4hVzPhHR5+SQK+tPP8AfVD1lc1irrheZdshQC8ISo1F1FE0lVHIGZZF0yq3MVlJyIWG0nLyiwry4QM4aWkPMfMQ0T8TnF2nQRPsE0rMBA+vXqkvC6MOYwESTobeIhoaJ2AGp28RWhY0EBo0aLu3N9fXYeQWeSbZosq7hoEpZj3AR5O/JNMYIFkh4jiM2Vg1k384AVMW+yM9nMDBk7/lzCbV+PPe00w4MZaAwZQ0Bt3SN9ZO8ITE4cNa0jaG+YKXVAIgkiXRA1N/hHUyFpXxi6E7aQRhMT8UgF2jB6ASejR9SUxcXVajczsxc4A9BN78hayztTEFuIpzpZsdHWsNhoB5TutJw+iRVO4GYgczyPuoZF0/sql4WVK7KT3sBJLszydYaA0R5kgIJrZrkkfCwD1cZIVleO9cXEDwgkyIEuOvKcv1UeFtbVe8te251kxAEagQPVFegmD4vhjZzU4Y7mBY+bf0UsPWLvC4Q8CY2I5tO4Tqrwh4iRY6OFwfIhXDgVPKTVDraOaQ0tPME7qmPBOfgqVg/DOAVaxsMrd3usAN/NO//wCXSotJZmqOHzZLT0JsFHgXEqgczD4h8AiKT4+Mfhnn/jkmfF6bxRDogH4RuRMabDqteHDCG32VhBAXB/EDmd4pMxB9zoAOie8OdlcNY5k8+QJ+pSDs/RDmOMAhp+Z0NnlEIr+PYHfFJj5CQ1uwHVUyyNeOJtK+PGWNBEnmegWb4j4SS3wmNrxeIXKOIDQBmJOt/FGtyT+aWYvERJk3sDrN7knTf7KcWPJGo4FxMBjssvggEHmT+9AsUzjPfvquY2CXEQW5Z8Uki91WOIwHNa7KT7eEggnpZF9mWtOKBEhjnETuC6ddtSd0X8gRdAmB4bWJFUnKxotOa99xsmHG8XWcwFsOaPmH6cl814v24c3EOpipUa2k51ODp4SW/CLDRWcM/wBQagqj+aHNHyuFj0HIoPGn6N+5pbRssPxQ1DcxblMbaey2PZIAYQPEOIcZGmh0HKAVieMYM0MjQIc5svFzGbb99U37Ng06DWSZJLnfCYzXDZiTAjdNjiLklaG3anHgNJc4tJ5tDgRFvJfMcTWzOP35rQdp+LFxNJ0EN0JBDhKzTKazflPdGGSLWNQ+IRTVRXasS7FsWnVWNUCIK456ocecoh11DOvEoo4KZVXkM2ovIHUP8Bhw58+bpjU3DR7An16o1+JDXBrdR8RmwN/a35pczHMoAgPGeLNkOOsbaD4ReNOqU4fiDM5NTxzNrwOlgf3CCix7NLiawLbOBA3BEf4WZrY4Zw6mC8yRpa24i5T2lXosMFoFoc0CRJvF42XKNaj357sCmA0Rs0km9hMaK8MNIlzt0xRVxeIiXsyjq0j7onDnPlMAwZ9bXTjjlIOoA5miDPOfCRslHZ7L3oDzDSCMxMAEf2TSjxqzpK38SvinCXOOdoOgnnIOo52hOcJUJcYGsCf19fsocQ40WAdw85c0F2QFpsbAuFyq28Re4aAuNvC0CYMaN9UmRRdJHLknsAbh/wCJxZaJLWWAHzFlpMdQPdbDs32cBwwqnwsOYw0DTMR+SzXDG16bqr6FJpcGkudfKyRmMknxO1sOSlW4ZUGFY6rVc8uDRTpSW0mB3ivfYSVSKUVtFIx5bNRhcTT8QYTlDspDiMpPT9QheJ4YEtIBcDoSTAI2PX7pPwTHyIbPhMNcQACdxGwOxKdYDiga4h4Mm2WLa7q8JyasaKd9B9HACpQIewlxjI+IyvnwlpP7hU9oOLV2Uu6rGHU4Y4tEhwHwvB6jpqnnCseHxBnJ4yTbQeEdTKSYx3f1pf4hoQBYjkOqN38ij18kNOyFEjDTsZMG8g6pXi3gvgNyQdB+fNO8LRJGXLtsYgCwHsg8ZgHC4cQBPQN5md0JOzRj6KnlsEDM7bWPfcqFWk0GMpJFrmxiTr5/ZAtxIbAa2QD8RMX53XcZjC6ABGt5skTodirE08sudqf2PJAYbitSi6W7mY9SRB2RWLqtIcJmOWnhgfeyT1617/uf0S3TFEXa3JXrOqjMx7oL2lnhLt3At0J3tc3VXZTB02VmVKhFQtMtpwYzC4L51ExYC6c1KjS8TBBO9/TpsjMNYnKA3QjKAD7+yZMV/Q+q4t1Z5fUu4mZPP8vJP+FugXsdz5/srM4R0AE6Apngq01B4vDt+nRVjKhasX9pxFbY9f7pUStV2xw4axkTJEzb8/VY+rUWT8n/AKM0uyzv1TXrWVYVdYLKiZSaiqe5dKqeqBOyvEqLWqRajRxILyrzLq4AZg+CAMpADxVDmd0bt9JWjrYam35GGNyxvvohOFV87g91oaAPN3iInoIR/EaY7tx6W9xdC7kXtJMsdw+jBJpsnWco91meJVwyo/LazQIsNFocNiM1Fpt77i2nmCkbsIKlZw2gH8l0G02GNaYAce51NwfN4yz+XpKvw2EHdNdPxF1tIgwrsfw7LQdVcIzENYNw2bH1AUqVMginybHmR0TSlZOacrY44jhWswzA6s51MOaWgtlzTBiI1Fylb+Ouw7ctHLJ1fE2F9DoVTxCuXQNA0AAdBv5lKKbT3ZcbnKPd7v0BT3bVEaUnZr6mPqOwrKoxFQVHAlzPCWESYgAAg6aHmkXEeOYjMJMhoHhgODrRmBeLzr6Imgc2HALg0NYwNbeZdc2AvaPdE0OEOLQTYGLOk/CA0Ejnaw0vuqO30XUU3SCuDcTbVpjvqAZ/W3wNJO42npCdVuHsc0Oa8hzRMPsS0eWvmspxDAvpkva4vj4gZMg8wNIUaNdvdjK3IXkA6adHbhGWSUYk22n/AIa3hWIIaZ+fQbFv5qeCxIzueT4WTGkucdgEuxPGstBtNzQ5wDQwi30/TVer4R1MNaDaA4yBY6mN1y7UfF2GGRy80jU4XEmowC8kydojrqICZfxHgIuekeI8r/mQs7wDDvc2W1Q2RcZGusDqSStRQ4c4MPilxnxZWgDr1KduzZGTe6MvxhjgCIHRo0v8zlm8S8uBa2oQLTAAgTpPVanH4Ko95b8QHTLJNgJBv5+aSYrhohw3sDBBAAsIjTVIynIzeExUObJgAkZdZI5nmo1QKhJHkPaZ/fNXV+BvzSIygSB5EyV2lgHNgkWt7II6gF3DznEakfcf3TCnhyCOg9wIRf8ADy4EbGPTZTq4N0m2mw5IgK2PMaTsY1II/wAJ5wfC5jrItOx80uocOMybCLdPNanszwsQDrBG/oVSOxXop7b0P5dMdJvf2KwTxdb7txVAdkItqNttoWIDZKzfk7mYZy2DMCsdQVwbCrqVgs9E7sBr0YQVRG4hyX1CnQ6LaQUqipa5czymQT0LysaxdRo42nB8DloMNy4xDR8xdMeQDYJV/EOGObSfOpafpe/toreB1w0skfA0Aew/QeyM4zjARbS/1ha4YU4cvQSk7ozHBmzRPRx+sH8yg3VMlWof/jt5kgBQwWPyNdyn80Piq0unm1v/AOwszhWx4y+I14/WBpYanzq083k0X+69x3GsFTwRa5P5Jj2qoUsLicBnYXfyXVnN1BcQQyemZoWdwfDquLqVO7ElrX1XnQNa0F310AXSgo/Fdhm3XFelXEy34wfinw/8bn3VTWt/hJNy57THQSAPqVLi7QGtaDfu6bv/ALG5o9iELisUBSYwD4bzvou6EiqsaUKH8prtXOMA/KDmy/3T9zMrZ+SBknkPDMem6R4fDtNLBF7zlquqFzQIyhjtAes6phjqzqpOUReA0XAGgHP9nclVSrstjpvQHXrPJJ7wxybaw2gWhCiiarzljK2ALCNL2RFXDuEMF3PMW0gXN1Ti8QKILG3MRPU7qOWW6+jszXSLq2Wm9oaM+QDN8RazeLaeeyZUseKlTMQLCIJu6NPFp9kv4DgXPZAnKTNRwmXf0iLxzOiPxlBpf/KgCQCROURr5290+N/ZmcWujTcD4qweG4dIkGJIHKVsGVZYBNz10tv5C6+YtoFsZ9NnAyPTdv7stPw3ipDYcc4OhOo6O5j9laHRfHnkvjk7HHEq7bNpDxGwOnxCM0m+m+vJJ3YJgORo8FMSTp3j/wBhF4jFEgkMJ/DcSZ1dJO+iQ451YBzjTcBrOrZ+G5G1ylejSpJlVfKDIAENIj1Ij8/VX0msf4RtH1vCSvxcODXeKTfqNyr8G4h5LTv9DBnr/ZRTtjJ2P8N2fpyHHR0+h/yrsTwgMEi5F/MdFXR4q0UwDcxHSZCBx/HgJDSYnnzj2VtHWE4GmHOt4umhjyOq1vBMDSHw2PSywOExed+oBmQZj6rbcPxeRkutPMz9VTGJN6Mt/qXi4qtpR8ImY1B5FYltZM+1vF+9rOJixi07dP0SOiZWXI7kzE1bCH1UJUMotzbIWqIWc6jhZZB1GK41lW5yY4ocFBouiHBV5Uw1hDCvKDSvIgNzw+kXNAAItPqbq7E0LEOUKePPyESNG6g9OimziLazWu08RY9siQY+36L0/wBkYx0c1XZjMfSyVJ+V2o+/6ojjVLuzRAEB1MHzGcmU449waWHLrqPMbLO8Q4l3owzSIdSZ3Z6w5xBPoQPRZ8/xT/oWqG/+ofEC/GCfkw+HYPLuw/7v+i2nYLFUKXDmvADXVBUFUkiXEOc2fKNF8q4rjjUrF5+YgejQGj6NW+YBR4QAWX7nNmjeoS652u9ZYu5WWw7k2fO6NYd6QdLCdbNP6KrilceNzBA0AN9dfuUPQPjHnHurcXgy9v8ASCMx6lwaBPO/0RrZNAVHG1n5cr3Q2wJJhoJuGjQX2AWvwdN7AM1apUJi4cWg9GgHS+v+Ek4ThGmqWaNg6f7o38k5pcQyzTAyR4YBkkbjNytKblQ9r6C6LnuqZs05fCMxJiRJvcxCV1sMa9Qhhyky7xTDR8o8z+aNZUDKbnbyf7K/gOGAHev/ANwmNt+ullCO5bJKPLSFJpVsOA2o9jmEOMCC4ZTEXEt1T3gFanWw93GXOM9DNo6aIQPfiS4vY2C4lhIkgQRBA18zuucNxPcUKxp3NOqMsgbEWI5WWmlehZKtsa4niTWu7kZswjxVCQD1hsSOqYYCo5sAgAc2nNPWDEDySvjWHbiqAr0mlr2XyzJ/qaD9UHwXixqANLrjwyflB/cdNOSXm06Zp4Rupbv01PFHHuXPp3LLlgMSN0mp4h58TnZTsZOkaeSswlVzXEyb2gjaTqvYii0SQA4dUs3y0Mo8fj4I8XxF2cAt3PimCZ6o/hmPDn/FtBmzh580A9uZ0EACTYKurSAJA+KdR9HdCmSaH66G+JxmRriecdOaQ9+9x1OsgKqu5xMAmRYjmOcJnw6mLAcroN2NHYVw+i9xbJ00BT7tBjX0qdNoMggzrY+aHwOGuOlvpZM+N4QOw05SSH8za11WLqLEyrR8/wAa6TKhh3wjsXgYSsuhZtmMYGtZB4iouU3yvHDSgjgaZUwVa+gGhA1K91x1E31FzvVQ56rNVFINBZrLyEDpXkaO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556" name="Picture 7" descr="http://o6oi.ru/main.php/23860-6/wolfs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00313"/>
            <a:ext cx="32289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http://t1.gstatic.com/images?q=tbn:ANd9GcSJy7MPUhueq14rat3F5isfYi2zlLeKPAmpJonBoVu_I3MmAKr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25"/>
            <a:ext cx="428625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428875" y="5786438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Волк, волчица, волчонок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688" cy="74136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Содержание: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6777037" cy="3508375"/>
          </a:xfrm>
        </p:spPr>
        <p:txBody>
          <a:bodyPr/>
          <a:lstStyle/>
          <a:p>
            <a:pPr eaLnBrk="1" hangingPunct="1"/>
            <a:r>
              <a:rPr lang="ru-RU" dirty="0" smtClean="0">
                <a:hlinkClick r:id="rId2" action="ppaction://hlinksldjump"/>
              </a:rPr>
              <a:t>Словарь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3" action="ppaction://hlinksldjump"/>
              </a:rPr>
              <a:t>Загадки 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  <a:r>
              <a:rPr lang="ru-RU" dirty="0" smtClean="0">
                <a:hlinkClick r:id="rId4" action="ppaction://hlinksldjump"/>
              </a:rPr>
              <a:t>Назови  всю семью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5" action="ppaction://hlinksldjump"/>
              </a:rPr>
              <a:t>Пальчиковая гимнастика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6" action="ppaction://hlinksldjump"/>
              </a:rPr>
              <a:t>Кто где живет?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7" action="ppaction://hlinksldjump"/>
              </a:rPr>
              <a:t>Скажи по-другому 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8" action="ppaction://hlinksldjump"/>
              </a:rPr>
              <a:t>Скажи наоборот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9" action="ppaction://hlinksldjump"/>
              </a:rPr>
              <a:t>Назови ласково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10" action="ppaction://hlinksldjump"/>
              </a:rPr>
              <a:t>Четвертый лишний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11" action="ppaction://hlinksldjump"/>
              </a:rPr>
              <a:t>Расскажи-ка</a:t>
            </a:r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r>
              <a:rPr lang="ru-RU" i="1" dirty="0" smtClean="0">
                <a:hlinkClick r:id="rId12" action="ppaction://hlinksldjump"/>
              </a:rPr>
              <a:t>Об авторе</a:t>
            </a:r>
            <a:endParaRPr lang="ru-RU" i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g;base64,/9j/4AAQSkZJRgABAQAAAQABAAD/2wCEAAkGBhQSERUTExQWFRUWGBoaGRgYGBcYGhoXGBocGBcXGBcYHCYeGBokHRcVHy8gIycpLCwsGh4xNTAqNSYrLCkBCQoKDgwOGg8PGiwkHyQqLCwsLCwsLCwsLCwsLCksLCksLCwsLCwsLCwsLCwsLCwsLCwsLCwsLCwsLCwsLCwsLP/AABEIAMIBAwMBIgACEQEDEQH/xAAbAAACAwEBAQAAAAAAAAAAAAAEBQACAwYBB//EADwQAAECBAQEBAUCBQMEAwAAAAECEQADBCEFEjFBIlFhcROBkaEGMrHB8CNCFFLR4fFicqIkssLSQ3OC/8QAGQEAAwEBAQAAAAAAAAAAAAAAAQIDAAQF/8QAKREAAgIBBAICAgAHAAAAAAAAAAECESEDEjFBIlEEYRMyFDNCcYGRof/aAAwDAQACEQMRAD8AUU828CV67h4tROxURY2frGNcY8eizeDJVU5YQZKqdBCanVxtDQSm4uX1P+CYDWRYyfIwnVDJMeSZ3CBzhXUVNo1lT/lgrJS6G09LJvGWH1cD1tQ9oxw6Uc3SHfOBd2R9VzXIg0SMwAB1hSubxAQf4x1G0AqahWXXWMvFDk840l1CZtlFjAFSggtGlGlfRtwQufYN1jEKLQKZptGyJjiF6BZlOXeCJK8ofkPtGc9Ij1EoqSptEpJV2cD7wseTI2k1YWIMo5tiDC2mp20MH0lO5UWJADkJ1hks0FBGoMY52jComFTN8rM2h7uI8ky2tmcddvOC/oxsiczwbKPC8LF2MMETBljRYoLUIcuYzRBb5oBE4Z8rabxm75Ef2FIJzQVMNngSnmXJMeTKjM7aRl9Gh9GtHNzExKpYQCSCX5RTDl5SXildUPoWh4xXI9dlaCqCjmGg/DBs+cGtGOHyXs11Xj2ZIYkO8T22rFSwFfxloqokjMowrWohQ7wxq5nCIRukI3SPEzokCJeJCiWxRT0uSmmk7LSAPqYRVcyOuSgeGRcuk26845DEU3aOtovKOASVYvDRM12HLXvGFNS5mi6qcpeEkiUU0YqDmJ4jeUa09jePJ0p1ONIWI9YNFTCo9IOkTspgLYAc4KppYKlPD0IkES5rrhmmbdoXSEhrxYzrwjwy0Wey1ETINq6orTppC8TRnvpBqUg3SX6Qytg4BkXERCo9UGBitOi14VqsGZJs2HGLSDT0SUqbPMyrUP3AE8AJ2sHaEhluQBuQPeG/xtN/WWknMoKlhauaghRLdACBGiqTMpA3w1SLnKyDuVMSEjmWjo8ZxdVIgSZKgHBzKygLU5fcWT0hTgFSaenXMDhc45E2PypupT97esJsTWoqdRLqve5gWFypBcqe9+cESTC6SWFzGhCAjxJilMTlSEkjRnLpvvASsMfLBtUr3iyJhIjyThqpgJlKzjXKSMw7K/d2N+8eSZKg4Yi9wQxHlGBODi8hCZrRJYcmJ4Zs6SXPpG9NTljaNTA1YtmzFJdty0XpZrjKxKjsA/meQ7wzwvBVTnUp0ywbq5volL7m3aMMVrkSsyJYCUp1uHJ5ncmHVlNPTtWzCWo5gljmsG3c6fWPJSissASxu1+keIXnly5hccWUm9w7jS/O8FomHOvKWClPwuASbnk7H3dmeC1ToSqtF5yikOHB0istJs+pii55K2Og+sE0ygVQJPoKKVtO2WBZk0ixhhNWCvtAdZL16xOrFkjWmmDKIkDSVskWiQ21kqF6awukQnxanc5hzhkqYCoNCqumHM3OKJnUz2mmZW/PzeNlFy8CeJB1AoAEl30SxvmMPSaJMk6gWU5wk5XZ2s/XlGyAkIYwymq8GUHDlagGN7mzh+kAzsOEwkJWXS+2rAWZ7HXvCLTa4F6wCS0AnpG9OkIJVlfly/LRSXLTkBBd7wBKQqfN8IBKdS5LJyjV/eHwBV2PEZCeLMHcnKNOXzN7PGdRS7pUMtrqdID6ZjcDTWPKisTKCZCl58ocK3Ga+u/n0ignApbYjz8jq3TSFkkHcrovNo1pSoqSeEtmF02t8wtAUmoIUDB4rjLY5iSCGfkNjzGzcrRRNOKhaQhIQTqBow1UPKESXQXlo2z5r6CIuaHIHOB6+ekKCUDhRZ+Z3MUWrjPeFux5YwPsPpwJiFs4Sc6uQSm5JhNXTzNmzJ2UhKllXNnNgT2tDGmUFJUFKygpbuXFuj84JSj/AKZaCAkKWkhr5hpLAO4sSfOHaEqylA6llL2ky7Of3Kufcn0hRiM91Xh1hNH4lPUlKgFKWNf5Rmb3DRztTL4gnq3npAlhI03g2UXSIOxDDjNkyZaWBUGfYFRN1cgOfIQCr5inq0dp8OiUAkzD8gKk5WKnIYDdjvfpG0ymk8nP1eI01BVJppErxZ6QkzJygSkZgHySgQ5Zy92fQ7ddKyzUZiAVp3/mTr+bx8/xyiaplrp5C9SZi5q8xIJPCyQMrEO9zvpHbS6MlGfMUuBfcHqPONqzUaZ2aenutMKoaVJVlIJBc8t7fWNl0qUG2gOmtj9YF/i8oAGzAeXP0EZ0+IgqyMWFj5dfKOb876On+Gj6GlbMSJIQnYf8m99faPkc/BZgqeMlRUSQNW5R9aVRlaRkYa69fzSOXXgSkT8ylZnuSzO37RyHTtHRCe455QrANiVN4MqWk3OpO3aPJy1CSlKCMwDub/MxbnsB6xn8S1+aYUJ0BD9+XYQEqaAAHijkrs4JOmy1BUFSyFa6m9vKGBU1xCyhkkrLcm8ocKACWOsSeRU7JLk6Hn+ekaTQ+jNq+wHXl2jJc/hbyitSD4QBd1KBSOYu6j2ygDuYMB6vIGVkaRIGmu5tEh6I4A5k0JX5xiuWFOd9B9/zrC9M4qV5/eLLqSlWXk799/sPKCsFNwWjD3hxhuCcQJNhf85Qsk1jC/lG9XXcJAfbMevLtDYfJNtxtsbYgEqmy0m5Dq7D+sclPmAzjMQohfiMAQ4YakjU7wPVYzNSvMDdm8oGwmq41rVsH8z+GKSwrOZaykxziNOpHEhikpDNonZuh6QqTXrQ6Up41ApKtSx5crQxwhYqPEliyiHTexUm/vyjWmo1JWFgMQrIX1BUOXZ4m0WabyhVWYUtM4iYsFgm4PTSHM2l8GQlYPElbFB1ykOFDmIFxZCDOWEPlffUtYn1hhLxQTJQlrSAqWLHmBz6wr9hUeRLX4lmYgXhxgkwop6icssMgSm25PPaAMTo8zKSLc4Jqp3/AEXhDQrv5BxEtRdI2lak23wCU1cFqA6iGcycMxYXeFuDYcAoPzjo6iiSaUzE5QqXNyqL3IXdLDdmMMvEy3SQLMWUyy+r6/naGa5+aXIUH4iokHmlLk9QSSfMwmrJgKQYa0SwRLQf2o/7kn+sZysonQbh5MinmE/uSlu9z/5Rz9Cn9RL7Enpa8O8Qq3QUjQqLeQADQskSy5PJMZgk8AyU3JG5b7n2joMATmLINy5US1zyA5Cw8oRz6ZQAYXZ/WxjqfhdASlyQ4e1tW5wUU0Xke4fQBAdRvt0+8eVs7N9oU1vxAUuTcbtdvWOcxn45WFJlhCUAs01efctZMsPbc+0cLjPUltR7ScdOO5nSGWSH5fWCZLJTfhe5Jjn/AIHxBVWz2KAQsczzB3BZ4b/FyTKpjNCSSnRvznE9sk6Lb4tWOKWaWfaClVCVpyqtyO8fLcC+IqxS0ykHMhhmzS2azkpUFc2Fw99BrHRJrJgSVKZJfQX94rslpzSsg5RnFyowxujSlai78R8+sc6hWeYEi5Jb3h1i9aksk6gAH76xngEtMlJqlbEiWOa+sdrVHhy8pDDF0JpUeCkcZAKl732EJpM3zjOur1LJUokk7mCMLllCTMWQAflf7QFG0JuuWOAiYpg0H1c39OWDwhI/5G9z2ZhteMsLShlTZrqS7IHNWwbzAitXhxmKGZaZaASH1cu5IBYWBSm5Fx0hoKkWzQsmkOeKJEOHU41nLf8A+sf+8SGI0c/KlEKHQ+7xuijOYqIs58+sNKikAqFAgsC9xq5/tBaEJUVOWaFTsCbXJz9bINlaNAU1KjeH0+U9mtt3jFNKwJXoNucPwB8ZOZxKUoAFoOw6QDKIbX7RrWzvFGjDYRrSVokyyGckfn1gSdqiMElImAz0yZ4CQXVa5GW/MNB1JMX/ABKh+0u6SAwIFlNsWhBSKKVhZY3dtodqneNOC5acuZBzAPYgX7iGTwdS4MayrliaQNBc9VHryF48wmQDOsXzEi/W14azPhn/AKOYtQ40lKiRs9glR5nVoTUEsy1BtYV4NVMLqHlpVLULpJEVoKYzEFCiE3CgTYcoaY9MkmZcqVmAN9Xa8GYdKRVSzLSQFgAJOhbrC8g2ZoV4DTBU8pW+VINxsr9vkTBOKSvDp0s/6inIPNLjzgfCqBaKkpNik3O3eGWJYaViWQXsbbBy5136QrTsrprx+xEqSVS3+kPJAv2S3oW+0SXhGVsyrasOvWNvDAJYa8z5wspJFIfEnJguYlIYOXOw1tE8KxCizsOej+0WmzFEWDc4smmUwf17xJ6vo7IfCiv2ZKiYkaksW38veNZddklkILbubuOjxWooX1GgHb81janpQpGUhiNPP7wY6jZR6EIq0gygKJyQroxcjXeCq7AJaZZWoBYDliM2nZ29Y4M4uqkWyUkpKrgBgnmbfWOgpcfSozkKmZc6SEhirQWOZQ1LltxfSLvRjqVJYJR15aeGdV8DUTgqAAzcuQh3iuG5pKhqwI9bxxy8WErCzKppgM05bvcD94tdyHEL/gn4oXLqyZ6hKkCWpKwp2Us/KxVYHX3G8OviqssSXyXutId4LQeIlSbAILE2Y93gbFJyEy1FLEJLO4HpttANVjMpBniQXE1bhQ02Ba+ltfeEeMYgphLFgNupv9tY0dCGmr7Ja/ypTVAM6rUtYH43eNqyvKpcuXomU/mTqTA5k5XW99oFmTDcQjPPk8DClm5iArSCa+rVOUybIQLDoIXYRKXMLJDn6dYcnD0ypKsy3K1BIO1tYZLBoptfQNiE9Qly5agU5XU2Vi5DhyT1F2098sUxTMVNrYdg3WBa6ucXvlQsD2Yf8iYFrQQpXQ9e28YE5dIwVPUdzHkZhfSJDEMnZ47MecS7AsWv/SMEr41JPN7c/wBqenfaHdVhoWUGYQlpe13VoB3hfUVEuXYOpRUSW0BYW8h9YThnXJ5bLKUAHypcCwSLAfeF84uCVdu0EGq+ZgBw/WAKuaq3b3P4ILfolYtnS3HDpHk/DSpthcwalbfO19mgeurFFQSAAhtYGWDACUZXGsMcJqfClkvcu/RNtD3gbwy2kVlUxyKsSTYCG6HhJnQfDlX4kuqTmOXIFMdMwNi/t6QllBTHLqA5PaHPwelMszJU0AeKgpckWVqNIGweV+ovNcMoQEs0Vb4B66fnCFk8RSAX5wx+HqRebMhxzMZ4VgxmLClA+Gl318o6FM0XQhgE6ZXBHUg6iNdIro6Lm97Nq6YkMsi7MpXUQEqsBTzaNSM8ojU9dRzhbKpVE39t/wAt7xOTbPRikghVWWsLxgqcTp+c4KKHQW2O8Y0yFFQs33ibQ8ZESCT3/tDagkDKoKuB+CBaeVf8/BBkhgFZgdNesJBeRRvAKS5P5rBGE0hWtgNvbrGCEg6aEwyo6kShlD31ZmPfeEg/JG1P0YoxTD5XjIBC1uWJygJ1vd9GB94U43iNIgjxElzwomJBASlAFkpFgQ4hnjOIArYWJFhfoH94QYjJC0sQCDuq56sdtPaLKVOm/wDRBq42kLEYnKTMUtBTMOhdLL6F9Fdw0L53xGJilBElLvYqGYjmwNhFKKUEzAiYngFiRY33JActHQ4F8KjxCoXQFEv013jvhTR5s2wjAaNaJaZqxqGSOnLoIEriSo6AqV6Q7+IKtlCWiwCdvtHPFLqcl2f1iWpLNEHiyy90i9j/AHj2nKhOX4YdTqSwvwkEKAPNnEDSJqkgkEg6W5HWDKaYCosOLOrQAWzO7/25wnYscpWdFh6EyUnMUp4UjhsdAG0tydusJPiHEEWSEkBFhxOCTsA3qX59IoZ+adxGz/S5MBV1UkrztqeAch/N3g90NOdxpFp1M0lJmOFKUtQtqHSB9DGGI1ylLWAosFG3nyj2atRklRUVHQPfVSv/AFgKZLJqVAbzCB5kwVkg3nBrVYUtCylQZQLG41jyO0mYPVTFKXKklSCosQzWJBAfViCH6RIb/Bf8S9m86qzIQFNwgsOajYEjlrb+kAYqyW5qPtZ/XSLzAVBwCGZwNWJA+pEY1kt1qUQzMB52ESdCzZRCiXcPb2eAKkOoXKjyHOCaypy8IueXfQQHLStaWZgdT05CBdE3xQsqlLK31H5pDNCApHV40k0oBypDtzg84bw8jFNyAWl4RLYAzkpUQ7NoO/PpAldhS5fCogizKGhB5GM5VKQS++8EJqiUZRxNoDvzHpCssmqxgCQwmpSzBw0M8Epl+Mphwgl/MxrhmGS6g5nLpScosDnB36Q9o6QSQ6iHUomz/wCIZLsppaTcrfB7M4WQCB0vDHCpbEguAdSQPRt/SF9RVDT00grDKrR9dBBaPSulQyXhqA6uEZrkcy2w+8JqmmyEFDKbXTR2hsvEcoyljc3blsD3gCoyqJUCxPe/NmtCugWLpgZVw99vzWLy5wQlRAdwzu7PuPb0ieCSSDro76tpHj2UFWsOjnbz1ickPB2eS5w6HnzHcbvFpF8zuPoeTQBNXKKmUQgnRQsR9lbWN4cUco5GWbguFAWZgcwfXVu/rE00slG3wZSUnLmFnLef+IoE+340bzZmbSwDW5f31gYzcou7j0aJxWbDOXiJqgjxFEi4NiR94tKppRKkgFR0LgtcAn6xeQrMFK5l/wDHpFpAyuSXBIt5AfaFnaYYU0ReEJVoi1nIbbfqbND1MgIQgJAb83iUDEOSzaeYgOsxNpqUtpy0ty6R6Ol4wtnn67SkJ8aljMpQ1eDsN+C0zKZU8zk58hMuWliSrqNXLaQtx6SokrAPE3Z9ImAVIQU/MwNmN72ttyvEps4nJN0xRTUpzFKgUqcWIYhuhi+GpIUtR2S/reHGOiYqqBU7rYuVBRYBncdoGRS8BSm6lcI62gRdsWgKnSAlc06JB83/AAD1hSQVnMdde3ICOkximySxLGgYEjdW57PaEKJV7b2EViLLGC9bw0/ZKT5lax94pIo1TJyin5s5A2uSdzy1hhU0BWgpH8iP+5/vB0igCHOrrJ3ZIJYEnZySIW6DCGR5VYycwyFZSEoAZagLIA08oke09LKKQSpYJGjJtEiT05N2dDcznaWqJSNSMpzb2Cg79HaLzahR0+a57NZ+942r5UuUAJWdFlJIWpJNiHIKbB/PudYwqJmpAADgP55lfaDyTrB7TUHiKWpJYolu5uAXCAO5cQOqWstfKknls5AAEMaZTU68n/yFICt2S5V5OUX6QJMnJSAl3A1PZn1jOkTa6M1k/tNhvG9KVLzS1HUO4/aRoSdhdvOMKY2cX1PQcgPNorLxQoICLc2Gx1HWMuQYTL/whTfp7wbh2ErmhDBi57RKKm8ZZQHAzB+bM/8AaOpVMTLyhOgt7RZRVWX09C/7FKWklykAAOpndgGgCs1Y/ZoxrMUbQ3DsHBhdNxZ08yB7bfaM2dyaiqMcbrcpAGpG/npDfx8kqSQbqTf+/WOcmzMykqN7AHo8XxeteYZaFBkAAW9YLZPcPKLFkLUcxLtv1himaCbZj6feOCoKhSQc9yk6cx0jpcNxIFIUB0v6RPhlFKzoFjKym8rH6QMVhRPTazQRIZXO3vaF09Z2G+zAxpo0J06MZtMy83Ppodjl3aGH8TllgEAkvfbL0/NowzOQ4I7xvVS2T2B73v5xzVbOmTpWZ+IQgcT21HqH/N4BqKrMSDf+kD4niIQkl9oSYRirhSnf8eKRg+SE9RcHSyVpCLQuXNJmMkk8wB9Ixw+sUsF+Rgj5SCCx5c4jO6svF9IYoqypQlSlJKiwy730J+kFSkKC0pUEkpcrNrF2y9o52VJOZUxRUASjhADuUgA3KbNY3/qGNBiS5qloJCVFQQohQY6M5dsgGih3veOhzo8qUt0rYyrcalKltLdOYELSwKSvMAluQyveE1FJXJKVCWVDcgag6gbc48xJElMz9FCk/JmBUVDOuYEunknLm62OkO6KVPMpgsKSp3Qm5DA6pF+phHKyLVuzmq2anOpctKgki2bUc9O8P8LwtBkSpjKC3UAdna5HZ4wmYN4svLKbhQVKUQoLUCq3Ad+1me8O8OB8NEqb8ibACzIJAKlNc3tzgxkgqOcnMTcpWpALtYDn1JjoJ9FJmSkfpJT4bt4SeIqIvmLl+0LMawf+HmL8NJWDZKhoncJL6nboBvHTfCeHL4Z6iU5TZxqMt2G8UUrYyWRdOoESZOVSf1FpF1DQDmBvaEtLVkjw0pKWIdQsVMczE8naG2N1fiqzAEm93f8ADpAGEqUlRzJDdevON+w93KhznItlFgB6BokBTMRSCQVNHkOUtHMSpCVIIKyhQYJTlzDkoZnGUAb30giok+KAAlsvJhYFg45mFVCAm2o6jzLjrpBsmoGbhCbqNmdiGbKdjrE2QiMpOGlQKQrhBCS6hrYOBqbkdLiCMdomQkF5ypQUhQUFZZbaDhDKBZy5cXtCWdiJl+IyHz/NcacmZwH5EPu4jWTiaphSAQkJSEnMrhyMzAl1DbQn0gNWBtcF1UnyoWleozBNmCblrdfNoWUyGmlXFqzH+Umw9IdGsIJWJikkOUNq1xlUq1tLAXeCcPopbJChmXdWYF0sWKbaA62t1fZ4LIFG5G1PLEvIprlR03ASwHXSAMYxoaAsbttF8SrMiEHkX9Qf6xy5eomuxyAsSAddSkeV4peDslLaj2VVLmnhGxJPbW0MqOgcFdykfM37QbX/ADaLz5SAlLFwlaLOCplHKcpSOIDN9IIxGkmS3K0jKkFAKVWdIc2ckEA6Hdx0iO7csHO5u8hWFKQUKS0v5gXUDmOUHhCtAH23hfimHzBNM1ikKPKxGloJlFWXKwXm0SLlKegGjq3f6x5RVKnMtSUlIspy7Eb9CDBV0U02uBHU0xVcBiOrtzvF8Prm4VOGV09Wjol4XxOSEn/SLKB9mgASglRys/Nvy0C/Z07ezpMJLsz3B1t9YXViAFkEaHV2YHqIKw2afNu8A1k3iJPW0GXBFfzDZKwCAGa1yp7dvvFPiPERKOvzDh/p+coUqrWBWSwSCzc9rQTi8kVFNf5pRF/If1jaapZKa08YOGxnHVTEONFENG/wvMOU8ibRtPwMJkIKtAL+cH4Lh6ELDE5FJdIJBI2UCB1BuwdotuTjSOWmmrOj+GKUZZziwTbdirr6xK2hID50pG7n8eDsJT4cqY4PEpvJrGBMQq8t2Ba9w9hy67ecczSqmdm+rZtg9LJLFc7MWPF4ZIOVWYZgS5YMGa47wPiNSmUuYZKklJWpaCwBDurKpxoNGbbrGdDNmzZJmKEvLLIKgAM5MyWhSSgfuc5wd9OsZV1XLUkpUczEnNlyZUFDqSqzkOXd2uQwMLI8+UrWDSklEhFgVLUkpFnGRlAkNc312tyDOZlBMUvg4StiS7AXclV21Ec9RVmhDkkeHyH6hKlkAWYCzdTHVzqEZZS5xzEjKlKSGYD5pl+J7hr6F4VJ2USTVFMOEqTMKRmWctylVtWAcah9otVVycynWbqDqewG3Ul4AVVqllQQlipmJcjK5Djbnc3cHSAK2pZnW175QCT3cabwUwN06HtfUrm5bglNrODmVcM9n6/6jrBnxFUqTJSgvwISlhtufqLwvwHFfEQpZCd1FWpWrNY30HaAcfxuYsgTCU7FLPmSWUkhxwk8NxqPSKVRrwUl1AUopCWA5El2tvpGsptCk2F+IntaFOETiahZJsA3bMoC0H4qlWYJfKFWcfX0gp0NH2G0lcnIP0yevn2iQOfirwP0kpsgAa9L+7xIeye+PbOTmzkjIpnDAG+pbi8neCaeaAuwIJPrbbygaYBl/G6uI1wxYKmAux66jvZ2hWLFgOMzy51Af5g+22jeXWNMPBQjMpjfQO40sdn1HrGtWvOGcBKVupWVJPRIOu7tpp3jaRhyVJUMy2YlSjcBQPDYMGJcesByoG23aC6arSpTOBbd/wAENqYEJUsfyt5Qhw/DuIAFrhwOw1P48d8qSlMnKBqEj3i+mrVjwdOz51j9YSfDTrYDfo/vGVGo07oEwgixKczqfR0m5uAGI2EYY2WqVqFzoDcMx0cFwdPSBZKUrRNUsqRMA4WdeZRKiQd3+UeZN4DXRpythknEipJQDmF3BdJDjW2igfpDCRWZpRKpiig5io6qzXeyt3a/vCymo5qUOEEqyqL2CDkupOYgZlJuCAdjq0WloClompSVpc505iCg5QQDZyNx0tCtEeORrgMxKhmJ4BYJVmJe4CiRo0NcFwwELuVJUTlJIe1iFD+aEVBNzBiGGjA7bJ8tI6b4emZncZS9xyL6vu/M7vBisnRpvJqiRlTcBhpqYUzAMxPWOoqEapt3EIjKFzEmsnc3gIop4/bozQBiUwOebaDWNKRbJV0eFmJV3ErYoQVfRnHpGOVSXIpxWeVlMlOiVAqOl7sLR01IgoEx7pUp/S32hLKwxKAFkuokE9SoM3sY0psUXxJYh1MeTEEg/eGk6wb+htl8VlZ1S5KQ5WtIANwQ73HfKL849VhsyVVqStQJHzFxt1bqB5x0fw1To8dExdxLBUfIW+0C1JFQVzUoCeIlkl8xLhyX1NrW0jKSRBT3ZYxpmUjtCrGHFwHJ6swe5eDKKaUulQIbY6joesB4rIM5LOA9g5YXLEPsSAoWvAlRe7VA8lAzBSFmWpCpKnVYDNL1JS7MNbW2gafKSkFIImdXcXd0Pozt2cCH3gJXKUQEIIVLDuozDYC6XIZgnQDQcy5tRhiJMqWgDOrIyyxJJvYAnZwB5axFR3OyDQlkfpIXmGYuWBvkJdlaXYkljHuBoUxWtTj9mvyje4BJN9hpDSixgyJqilJTmcFQ+YXSXD2fhZuRgJFWFJWtTkOdXc31PUwUqZrwitZTzeGZMCkyylWQ7ZQ/yglj15kxjiVJnloVJBShgFqX+5b8QQCGVkTYm+o030oJqphKVF+HKCSVZbMAn/aGAHSBZ1AUKVLdwljvY7W25+UYFBFJWeGkS0ywtyeI7gddoFrEhSnCWvfXYv6wXUSRKlAuyi13Yjcddb+UeUMoqWqYoOEu/Ik694dSvA7VYCKOTwqPhpSrgBKTqys7m+rAC3OMq/5wkqdtxfTlzisqeSpxZN1E6uzpG2jmPJ2ru9hf+U62hFdlOInPVUpRWrUX0AESGS6oPEi+SH417EqU/Ls356x1XwxJV/DrmS0B1qyvlJYAN85sCYQrlZco18hrDChrT4fhozBKnUq/C+5ZrRpcMWPKEmNUfhTMpm5lqfOkAgpU9wTop9XEb0k3KlwxDZbkFQOrsNAer6GBpihMmEKSGezWIOhILufN49mnIghJ3Dv0PP09IDyZPsMwjFkpUS5Lly40O5f11h9iuPBwlBdg1uepf1jlfDmTZpdVicz7aB+9gB5RoiiBUkPZ9WynXS1ztDqVKgq2jWbRpW6i+YaHvqH94CpJPhBahlCjq+un7eEgF2U5aHlFJtqM2ZsoLqtudG6R5W4cGy5QHVcgB72LkawGZrsTS5CykqQEmzWQlJSSdVI12PMdYdUcwKky0qlpcAIdICbOeJYAdSi5DlrdoFoJSZczPxJKflAysSC4KnJ68ze8MQ2Z0sCbEBg3QswiTdixoEkySkspKgz2ZiHJIHfWG+GzQlr/ADa6QunBie9w8UlKZTxSLKQlR1Eyp4VHfpCWXN/b1jaXV5vmOv5eBZ9SMzAAbWc353hW7Oj8hsoMi1iYTJQkqWFXKhcG+g017Q4mq4AOUKZCOIkC5L32BYECEZy76NaqcDwgBiEjV7DRi+t4zwsJliaMrklg7nkCW7lXm3KBRO1SdUmxH09tesFUISlOUtcW3Om/R4VW8MaUvQ1pKnLKUCpgpIc9Obbxr8PygmTnBN1lI5gsS5ILgeW8YTKbhD7+g2Abs0D4e5mpKv2W8jcDyv6wzJRwMUyyFqJu51/tGs0klIcMLhhce3J3iuJ1gK2SGFn6mA5dUQsDR39ucayqlWB9SUUszsyFmYgAOSCNAx1As7tbSL4pXD5uIAXdvYfl4EoKjKgkbvC3F64rUw5hx0/BFEkg3yylfUKXMKRMKApiQCb5XNgLZiCQD/eNqdKly0oVlQoqLrWTluSXU2obz2gefLSJoULlKA3Qkb+3vBcqoCk+GtQRLzOqZldTgWYi7XIbcs8RvtkkxvhGBCSp0zkTEA2UDdRygkgG7OW/CwVYAFrmEb875tPONsPStKBxBjxJDgkA3uBcHTWFOJTzmybBr8zvDNlkxXiM9S1WLuQGduR20/tDvDpSzKPNR06CwJ6nWFyaAC5N3cbjvbXWDK+kWAnLmFw2z9faDwBuh3PwNEtCmfKUBn+3SOaqUFVkkBo6ydPCqcgn9re1jHChYdeZWl318mGrkN5xs8jOeEF/wf8AqH5yfaPYrK+GvESFirljMBa9unlpEib1ESpev+l6qZldOVN+jt2O0RE8AAFs5BBADMALaa6RaYpKiQlIvo+0eUyxJWQUBSx8p2Fibc9o6pLA3YJWURZK1LewCQQzdOwuIAFNmVkG5g+pxNUxSQpmSp27xWSmYtZynnc/1PSF6oSgSpm5FBAL5QXI0J/BHniksej+ceiQQ4Or3/zq2seU6rNqxIgVQGzaSFBWr7+Z1h2JTpBsTyhZSU+hENadm6xSh4CfEpWVRI7ZS+rWI/tHsiYNPxoNrKRS1WDsCbD1jCnpLX0iW3IteR7PS94rPmHhB20v+NFVpMUm2MNQxvT7PtGOXi87xdCbawMhRCi8ahg6ZOdLdYxpZSsyeTuer/YaxdLQTIm8VxtA2CbQCZSAiZM2Fx3fWAqJI4nsUtd9eneOgqadHhkaZk782hJRULrF3uLF784Rx2gknyM0VjsOkWp0so8+UZ5AF2Fj7RvJUxvDqqFB6lbkk7R7SnM3MP8A1EbS5OZ+WsD07hTi14DiFjuRLZk8hf0hZVyy+bmC/qf7QWmq1fl+esCVM8kM14ND9UYYZMzG7kj3bSGCMMM5Phpsl863N2GreptAOGnK7flodYecoKiTxC5ibiKlboX0kpaQou2dXDd2SNAI2qahIWFftGr7NElzc63GgNorV0aVAiYfmOnXaMroMcNpFDOTNAULXsImI1hKwlzl0N7bM484rOofDu7W05NGM+Q686jsNN7W/wAw+28mbyM8UnlKAASHTcjsxjkMLw6ZMmFIYG5dSkpTa7lSiB/V46gJKwkux2bppCGelaVKc6nU3aESoR5NJcxSQzaPoxGuxFj3ESJLwpZAKWIItePYXHsnQZiIaYWjCnLgP/qiRI6ZcHU/2QdXyUiVLIA1TsIwWWUGtf7RIkHsAvWfvAlPqr/cYkSMyLG9F8nmYLpzEiQei0D2asg2JHaNJo4P/wBR7EhOw9mOJj5f9ohWvXyESJBAzWTp5RnOF4kSCEsNI3kaxIkEDLVx4RGFAf1kef0jyJE5gY0lIDGw0+8YDTyiRInp9h1OjeUPp9oBHzHv9okSKiMsvSL0o+ftEiRugo8pdDDOVoqJEhOwx5YPhW/cxjUF5yX5j6x7EhSfs0xU8S/L6xjPOvl9BEiRRDPk0pjpCvHDY+X1ESJCPkR8jmkH6aP9o+kSJEiD5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AutoShape 4" descr="data:image/jpg;base64,/9j/4AAQSkZJRgABAQAAAQABAAD/2wCEAAkGBhQSERUTExQWFRUWGBoaGRgYGBcYGhoXGBocGBcXGBcYHCYeGBokHRcVHy8gIycpLCwsGh4xNTAqNSYrLCkBCQoKDgwOGg8PGiwkHyQqLCwsLCwsLCwsLCwsLCksLCksLCwsLCwsLCwsLCwsLCwsLCwsLCwsLCwsLCwsLCwsLP/AABEIAMIBAwMBIgACEQEDEQH/xAAbAAACAwEBAQAAAAAAAAAAAAAEBQACAwYBB//EADwQAAECBAQEBAUCBQMEAwAAAAECEQADBCEFEjFBIlFhcROBkaEGMrHB8CNCFFLR4fFicqIkssLSQ3OC/8QAGQEAAwEBAQAAAAAAAAAAAAAAAQIDAAQF/8QAKREAAgIBBAICAgAHAAAAAAAAAAECESEDEjFBIlEEYRMyFDNCcYGRof/aAAwDAQACEQMRAD8AUU828CV67h4tROxURY2frGNcY8eizeDJVU5YQZKqdBCanVxtDQSm4uX1P+CYDWRYyfIwnVDJMeSZ3CBzhXUVNo1lT/lgrJS6G09LJvGWH1cD1tQ9oxw6Uc3SHfOBd2R9VzXIg0SMwAB1hSubxAQf4x1G0AqahWXXWMvFDk840l1CZtlFjAFSggtGlGlfRtwQufYN1jEKLQKZptGyJjiF6BZlOXeCJK8ofkPtGc9Ij1EoqSptEpJV2cD7wseTI2k1YWIMo5tiDC2mp20MH0lO5UWJADkJ1hks0FBGoMY52jComFTN8rM2h7uI8ky2tmcddvOC/oxsiczwbKPC8LF2MMETBljRYoLUIcuYzRBb5oBE4Z8rabxm75Ef2FIJzQVMNngSnmXJMeTKjM7aRl9Gh9GtHNzExKpYQCSCX5RTDl5SXildUPoWh4xXI9dlaCqCjmGg/DBs+cGtGOHyXs11Xj2ZIYkO8T22rFSwFfxloqokjMowrWohQ7wxq5nCIRukI3SPEzokCJeJCiWxRT0uSmmk7LSAPqYRVcyOuSgeGRcuk26845DEU3aOtovKOASVYvDRM12HLXvGFNS5mi6qcpeEkiUU0YqDmJ4jeUa09jePJ0p1ONIWI9YNFTCo9IOkTspgLYAc4KppYKlPD0IkES5rrhmmbdoXSEhrxYzrwjwy0Wey1ETINq6orTppC8TRnvpBqUg3SX6Qytg4BkXERCo9UGBitOi14VqsGZJs2HGLSDT0SUqbPMyrUP3AE8AJ2sHaEhluQBuQPeG/xtN/WWknMoKlhauaghRLdACBGiqTMpA3w1SLnKyDuVMSEjmWjo8ZxdVIgSZKgHBzKygLU5fcWT0hTgFSaenXMDhc45E2PypupT97esJsTWoqdRLqve5gWFypBcqe9+cESTC6SWFzGhCAjxJilMTlSEkjRnLpvvASsMfLBtUr3iyJhIjyThqpgJlKzjXKSMw7K/d2N+8eSZKg4Yi9wQxHlGBODi8hCZrRJYcmJ4Zs6SXPpG9NTljaNTA1YtmzFJdty0XpZrjKxKjsA/meQ7wzwvBVTnUp0ywbq5volL7m3aMMVrkSsyJYCUp1uHJ5ncmHVlNPTtWzCWo5gljmsG3c6fWPJSissASxu1+keIXnly5hccWUm9w7jS/O8FomHOvKWClPwuASbnk7H3dmeC1ToSqtF5yikOHB0istJs+pii55K2Og+sE0ygVQJPoKKVtO2WBZk0ixhhNWCvtAdZL16xOrFkjWmmDKIkDSVskWiQ21kqF6awukQnxanc5hzhkqYCoNCqumHM3OKJnUz2mmZW/PzeNlFy8CeJB1AoAEl30SxvmMPSaJMk6gWU5wk5XZ2s/XlGyAkIYwymq8GUHDlagGN7mzh+kAzsOEwkJWXS+2rAWZ7HXvCLTa4F6wCS0AnpG9OkIJVlfly/LRSXLTkBBd7wBKQqfN8IBKdS5LJyjV/eHwBV2PEZCeLMHcnKNOXzN7PGdRS7pUMtrqdID6ZjcDTWPKisTKCZCl58ocK3Ga+u/n0ignApbYjz8jq3TSFkkHcrovNo1pSoqSeEtmF02t8wtAUmoIUDB4rjLY5iSCGfkNjzGzcrRRNOKhaQhIQTqBow1UPKESXQXlo2z5r6CIuaHIHOB6+ekKCUDhRZ+Z3MUWrjPeFux5YwPsPpwJiFs4Sc6uQSm5JhNXTzNmzJ2UhKllXNnNgT2tDGmUFJUFKygpbuXFuj84JSj/AKZaCAkKWkhr5hpLAO4sSfOHaEqylA6llL2ky7Of3Kufcn0hRiM91Xh1hNH4lPUlKgFKWNf5Rmb3DRztTL4gnq3npAlhI03g2UXSIOxDDjNkyZaWBUGfYFRN1cgOfIQCr5inq0dp8OiUAkzD8gKk5WKnIYDdjvfpG0ymk8nP1eI01BVJppErxZ6QkzJygSkZgHySgQ5Zy92fQ7ddKyzUZiAVp3/mTr+bx8/xyiaplrp5C9SZi5q8xIJPCyQMrEO9zvpHbS6MlGfMUuBfcHqPONqzUaZ2aenutMKoaVJVlIJBc8t7fWNl0qUG2gOmtj9YF/i8oAGzAeXP0EZ0+IgqyMWFj5dfKOb876On+Gj6GlbMSJIQnYf8m99faPkc/BZgqeMlRUSQNW5R9aVRlaRkYa69fzSOXXgSkT8ylZnuSzO37RyHTtHRCe455QrANiVN4MqWk3OpO3aPJy1CSlKCMwDub/MxbnsB6xn8S1+aYUJ0BD9+XYQEqaAAHijkrs4JOmy1BUFSyFa6m9vKGBU1xCyhkkrLcm8ocKACWOsSeRU7JLk6Hn+ekaTQ+jNq+wHXl2jJc/hbyitSD4QBd1KBSOYu6j2ygDuYMB6vIGVkaRIGmu5tEh6I4A5k0JX5xiuWFOd9B9/zrC9M4qV5/eLLqSlWXk799/sPKCsFNwWjD3hxhuCcQJNhf85Qsk1jC/lG9XXcJAfbMevLtDYfJNtxtsbYgEqmy0m5Dq7D+sclPmAzjMQohfiMAQ4YakjU7wPVYzNSvMDdm8oGwmq41rVsH8z+GKSwrOZaykxziNOpHEhikpDNonZuh6QqTXrQ6Up41ApKtSx5crQxwhYqPEliyiHTexUm/vyjWmo1JWFgMQrIX1BUOXZ4m0WabyhVWYUtM4iYsFgm4PTSHM2l8GQlYPElbFB1ykOFDmIFxZCDOWEPlffUtYn1hhLxQTJQlrSAqWLHmBz6wr9hUeRLX4lmYgXhxgkwop6icssMgSm25PPaAMTo8zKSLc4Jqp3/AEXhDQrv5BxEtRdI2lak23wCU1cFqA6iGcycMxYXeFuDYcAoPzjo6iiSaUzE5QqXNyqL3IXdLDdmMMvEy3SQLMWUyy+r6/naGa5+aXIUH4iokHmlLk9QSSfMwmrJgKQYa0SwRLQf2o/7kn+sZysonQbh5MinmE/uSlu9z/5Rz9Cn9RL7Enpa8O8Qq3QUjQqLeQADQskSy5PJMZgk8AyU3JG5b7n2joMATmLINy5US1zyA5Cw8oRz6ZQAYXZ/WxjqfhdASlyQ4e1tW5wUU0Xke4fQBAdRvt0+8eVs7N9oU1vxAUuTcbtdvWOcxn45WFJlhCUAs01efctZMsPbc+0cLjPUltR7ScdOO5nSGWSH5fWCZLJTfhe5Jjn/AIHxBVWz2KAQsczzB3BZ4b/FyTKpjNCSSnRvznE9sk6Lb4tWOKWaWfaClVCVpyqtyO8fLcC+IqxS0ykHMhhmzS2azkpUFc2Fw99BrHRJrJgSVKZJfQX94rslpzSsg5RnFyowxujSlai78R8+sc6hWeYEi5Jb3h1i9aksk6gAH76xngEtMlJqlbEiWOa+sdrVHhy8pDDF0JpUeCkcZAKl732EJpM3zjOur1LJUokk7mCMLllCTMWQAflf7QFG0JuuWOAiYpg0H1c39OWDwhI/5G9z2ZhteMsLShlTZrqS7IHNWwbzAitXhxmKGZaZaASH1cu5IBYWBSm5Fx0hoKkWzQsmkOeKJEOHU41nLf8A+sf+8SGI0c/KlEKHQ+7xuijOYqIs58+sNKikAqFAgsC9xq5/tBaEJUVOWaFTsCbXJz9bINlaNAU1KjeH0+U9mtt3jFNKwJXoNucPwB8ZOZxKUoAFoOw6QDKIbX7RrWzvFGjDYRrSVokyyGckfn1gSdqiMElImAz0yZ4CQXVa5GW/MNB1JMX/ABKh+0u6SAwIFlNsWhBSKKVhZY3dtodqneNOC5acuZBzAPYgX7iGTwdS4MayrliaQNBc9VHryF48wmQDOsXzEi/W14azPhn/AKOYtQ40lKiRs9glR5nVoTUEsy1BtYV4NVMLqHlpVLULpJEVoKYzEFCiE3CgTYcoaY9MkmZcqVmAN9Xa8GYdKRVSzLSQFgAJOhbrC8g2ZoV4DTBU8pW+VINxsr9vkTBOKSvDp0s/6inIPNLjzgfCqBaKkpNik3O3eGWJYaViWQXsbbBy5136QrTsrprx+xEqSVS3+kPJAv2S3oW+0SXhGVsyrasOvWNvDAJYa8z5wspJFIfEnJguYlIYOXOw1tE8KxCizsOej+0WmzFEWDc4smmUwf17xJ6vo7IfCiv2ZKiYkaksW38veNZddklkILbubuOjxWooX1GgHb81janpQpGUhiNPP7wY6jZR6EIq0gygKJyQroxcjXeCq7AJaZZWoBYDliM2nZ29Y4M4uqkWyUkpKrgBgnmbfWOgpcfSozkKmZc6SEhirQWOZQ1LltxfSLvRjqVJYJR15aeGdV8DUTgqAAzcuQh3iuG5pKhqwI9bxxy8WErCzKppgM05bvcD94tdyHEL/gn4oXLqyZ6hKkCWpKwp2Us/KxVYHX3G8OviqssSXyXutId4LQeIlSbAILE2Y93gbFJyEy1FLEJLO4HpttANVjMpBniQXE1bhQ02Ba+ltfeEeMYgphLFgNupv9tY0dCGmr7Ja/ypTVAM6rUtYH43eNqyvKpcuXomU/mTqTA5k5XW99oFmTDcQjPPk8DClm5iArSCa+rVOUybIQLDoIXYRKXMLJDn6dYcnD0ypKsy3K1BIO1tYZLBoptfQNiE9Qly5agU5XU2Vi5DhyT1F2098sUxTMVNrYdg3WBa6ucXvlQsD2Yf8iYFrQQpXQ9e28YE5dIwVPUdzHkZhfSJDEMnZ47MecS7AsWv/SMEr41JPN7c/wBqenfaHdVhoWUGYQlpe13VoB3hfUVEuXYOpRUSW0BYW8h9YThnXJ5bLKUAHypcCwSLAfeF84uCVdu0EGq+ZgBw/WAKuaq3b3P4ILfolYtnS3HDpHk/DSpthcwalbfO19mgeurFFQSAAhtYGWDACUZXGsMcJqfClkvcu/RNtD3gbwy2kVlUxyKsSTYCG6HhJnQfDlX4kuqTmOXIFMdMwNi/t6QllBTHLqA5PaHPwelMszJU0AeKgpckWVqNIGweV+ovNcMoQEs0Vb4B66fnCFk8RSAX5wx+HqRebMhxzMZ4VgxmLClA+Gl318o6FM0XQhgE6ZXBHUg6iNdIro6Lm97Nq6YkMsi7MpXUQEqsBTzaNSM8ojU9dRzhbKpVE39t/wAt7xOTbPRikghVWWsLxgqcTp+c4KKHQW2O8Y0yFFQs33ibQ8ZESCT3/tDagkDKoKuB+CBaeVf8/BBkhgFZgdNesJBeRRvAKS5P5rBGE0hWtgNvbrGCEg6aEwyo6kShlD31ZmPfeEg/JG1P0YoxTD5XjIBC1uWJygJ1vd9GB94U43iNIgjxElzwomJBASlAFkpFgQ4hnjOIArYWJFhfoH94QYjJC0sQCDuq56sdtPaLKVOm/wDRBq42kLEYnKTMUtBTMOhdLL6F9Fdw0L53xGJilBElLvYqGYjmwNhFKKUEzAiYngFiRY33JActHQ4F8KjxCoXQFEv013jvhTR5s2wjAaNaJaZqxqGSOnLoIEriSo6AqV6Q7+IKtlCWiwCdvtHPFLqcl2f1iWpLNEHiyy90i9j/AHj2nKhOX4YdTqSwvwkEKAPNnEDSJqkgkEg6W5HWDKaYCosOLOrQAWzO7/25wnYscpWdFh6EyUnMUp4UjhsdAG0tydusJPiHEEWSEkBFhxOCTsA3qX59IoZ+adxGz/S5MBV1UkrztqeAch/N3g90NOdxpFp1M0lJmOFKUtQtqHSB9DGGI1ylLWAosFG3nyj2atRklRUVHQPfVSv/AFgKZLJqVAbzCB5kwVkg3nBrVYUtCylQZQLG41jyO0mYPVTFKXKklSCosQzWJBAfViCH6RIb/Bf8S9m86qzIQFNwgsOajYEjlrb+kAYqyW5qPtZ/XSLzAVBwCGZwNWJA+pEY1kt1qUQzMB52ESdCzZRCiXcPb2eAKkOoXKjyHOCaypy8IueXfQQHLStaWZgdT05CBdE3xQsqlLK31H5pDNCApHV40k0oBypDtzg84bw8jFNyAWl4RLYAzkpUQ7NoO/PpAldhS5fCogizKGhB5GM5VKQS++8EJqiUZRxNoDvzHpCssmqxgCQwmpSzBw0M8Epl+Mphwgl/MxrhmGS6g5nLpScosDnB36Q9o6QSQ6iHUomz/wCIZLsppaTcrfB7M4WQCB0vDHCpbEguAdSQPRt/SF9RVDT00grDKrR9dBBaPSulQyXhqA6uEZrkcy2w+8JqmmyEFDKbXTR2hsvEcoyljc3blsD3gCoyqJUCxPe/NmtCugWLpgZVw99vzWLy5wQlRAdwzu7PuPb0ieCSSDro76tpHj2UFWsOjnbz1ickPB2eS5w6HnzHcbvFpF8zuPoeTQBNXKKmUQgnRQsR9lbWN4cUco5GWbguFAWZgcwfXVu/rE00slG3wZSUnLmFnLef+IoE+340bzZmbSwDW5f31gYzcou7j0aJxWbDOXiJqgjxFEi4NiR94tKppRKkgFR0LgtcAn6xeQrMFK5l/wDHpFpAyuSXBIt5AfaFnaYYU0ReEJVoi1nIbbfqbND1MgIQgJAb83iUDEOSzaeYgOsxNpqUtpy0ty6R6Ol4wtnn67SkJ8aljMpQ1eDsN+C0zKZU8zk58hMuWliSrqNXLaQtx6SokrAPE3Z9ImAVIQU/MwNmN72ttyvEps4nJN0xRTUpzFKgUqcWIYhuhi+GpIUtR2S/reHGOiYqqBU7rYuVBRYBncdoGRS8BSm6lcI62gRdsWgKnSAlc06JB83/AAD1hSQVnMdde3ICOkximySxLGgYEjdW57PaEKJV7b2EViLLGC9bw0/ZKT5lax94pIo1TJyin5s5A2uSdzy1hhU0BWgpH8iP+5/vB0igCHOrrJ3ZIJYEnZySIW6DCGR5VYycwyFZSEoAZagLIA08oke09LKKQSpYJGjJtEiT05N2dDcznaWqJSNSMpzb2Cg79HaLzahR0+a57NZ+942r5UuUAJWdFlJIWpJNiHIKbB/PudYwqJmpAADgP55lfaDyTrB7TUHiKWpJYolu5uAXCAO5cQOqWstfKknls5AAEMaZTU68n/yFICt2S5V5OUX6QJMnJSAl3A1PZn1jOkTa6M1k/tNhvG9KVLzS1HUO4/aRoSdhdvOMKY2cX1PQcgPNorLxQoICLc2Gx1HWMuQYTL/whTfp7wbh2ErmhDBi57RKKm8ZZQHAzB+bM/8AaOpVMTLyhOgt7RZRVWX09C/7FKWklykAAOpndgGgCs1Y/ZoxrMUbQ3DsHBhdNxZ08yB7bfaM2dyaiqMcbrcpAGpG/npDfx8kqSQbqTf+/WOcmzMykqN7AHo8XxeteYZaFBkAAW9YLZPcPKLFkLUcxLtv1himaCbZj6feOCoKhSQc9yk6cx0jpcNxIFIUB0v6RPhlFKzoFjKym8rH6QMVhRPTazQRIZXO3vaF09Z2G+zAxpo0J06MZtMy83Ppodjl3aGH8TllgEAkvfbL0/NowzOQ4I7xvVS2T2B73v5xzVbOmTpWZ+IQgcT21HqH/N4BqKrMSDf+kD4niIQkl9oSYRirhSnf8eKRg+SE9RcHSyVpCLQuXNJmMkk8wB9Ixw+sUsF+Rgj5SCCx5c4jO6svF9IYoqypQlSlJKiwy730J+kFSkKC0pUEkpcrNrF2y9o52VJOZUxRUASjhADuUgA3KbNY3/qGNBiS5qloJCVFQQohQY6M5dsgGih3veOhzo8qUt0rYyrcalKltLdOYELSwKSvMAluQyveE1FJXJKVCWVDcgag6gbc48xJElMz9FCk/JmBUVDOuYEunknLm62OkO6KVPMpgsKSp3Qm5DA6pF+phHKyLVuzmq2anOpctKgki2bUc9O8P8LwtBkSpjKC3UAdna5HZ4wmYN4svLKbhQVKUQoLUCq3Ad+1me8O8OB8NEqb8ibACzIJAKlNc3tzgxkgqOcnMTcpWpALtYDn1JjoJ9FJmSkfpJT4bt4SeIqIvmLl+0LMawf+HmL8NJWDZKhoncJL6nboBvHTfCeHL4Z6iU5TZxqMt2G8UUrYyWRdOoESZOVSf1FpF1DQDmBvaEtLVkjw0pKWIdQsVMczE8naG2N1fiqzAEm93f8ADpAGEqUlRzJDdevON+w93KhznItlFgB6BokBTMRSCQVNHkOUtHMSpCVIIKyhQYJTlzDkoZnGUAb30giok+KAAlsvJhYFg45mFVCAm2o6jzLjrpBsmoGbhCbqNmdiGbKdjrE2QiMpOGlQKQrhBCS6hrYOBqbkdLiCMdomQkF5ypQUhQUFZZbaDhDKBZy5cXtCWdiJl+IyHz/NcacmZwH5EPu4jWTiaphSAQkJSEnMrhyMzAl1DbQn0gNWBtcF1UnyoWleozBNmCblrdfNoWUyGmlXFqzH+Umw9IdGsIJWJikkOUNq1xlUq1tLAXeCcPopbJChmXdWYF0sWKbaA62t1fZ4LIFG5G1PLEvIprlR03ASwHXSAMYxoaAsbttF8SrMiEHkX9Qf6xy5eomuxyAsSAddSkeV4peDslLaj2VVLmnhGxJPbW0MqOgcFdykfM37QbX/ADaLz5SAlLFwlaLOCplHKcpSOIDN9IIxGkmS3K0jKkFAKVWdIc2ckEA6Hdx0iO7csHO5u8hWFKQUKS0v5gXUDmOUHhCtAH23hfimHzBNM1ikKPKxGloJlFWXKwXm0SLlKegGjq3f6x5RVKnMtSUlIspy7Eb9CDBV0U02uBHU0xVcBiOrtzvF8Prm4VOGV09Wjol4XxOSEn/SLKB9mgASglRys/Nvy0C/Z07ezpMJLsz3B1t9YXViAFkEaHV2YHqIKw2afNu8A1k3iJPW0GXBFfzDZKwCAGa1yp7dvvFPiPERKOvzDh/p+coUqrWBWSwSCzc9rQTi8kVFNf5pRF/If1jaapZKa08YOGxnHVTEONFENG/wvMOU8ibRtPwMJkIKtAL+cH4Lh6ELDE5FJdIJBI2UCB1BuwdotuTjSOWmmrOj+GKUZZziwTbdirr6xK2hID50pG7n8eDsJT4cqY4PEpvJrGBMQq8t2Ba9w9hy67ecczSqmdm+rZtg9LJLFc7MWPF4ZIOVWYZgS5YMGa47wPiNSmUuYZKklJWpaCwBDurKpxoNGbbrGdDNmzZJmKEvLLIKgAM5MyWhSSgfuc5wd9OsZV1XLUkpUczEnNlyZUFDqSqzkOXd2uQwMLI8+UrWDSklEhFgVLUkpFnGRlAkNc312tyDOZlBMUvg4StiS7AXclV21Ec9RVmhDkkeHyH6hKlkAWYCzdTHVzqEZZS5xzEjKlKSGYD5pl+J7hr6F4VJ2USTVFMOEqTMKRmWctylVtWAcah9otVVycynWbqDqewG3Ul4AVVqllQQlipmJcjK5Djbnc3cHSAK2pZnW175QCT3cabwUwN06HtfUrm5bglNrODmVcM9n6/6jrBnxFUqTJSgvwISlhtufqLwvwHFfEQpZCd1FWpWrNY30HaAcfxuYsgTCU7FLPmSWUkhxwk8NxqPSKVRrwUl1AUopCWA5El2tvpGsptCk2F+IntaFOETiahZJsA3bMoC0H4qlWYJfKFWcfX0gp0NH2G0lcnIP0yevn2iQOfirwP0kpsgAa9L+7xIeye+PbOTmzkjIpnDAG+pbi8neCaeaAuwIJPrbbygaYBl/G6uI1wxYKmAux66jvZ2hWLFgOMzy51Af5g+22jeXWNMPBQjMpjfQO40sdn1HrGtWvOGcBKVupWVJPRIOu7tpp3jaRhyVJUMy2YlSjcBQPDYMGJcesByoG23aC6arSpTOBbd/wAENqYEJUsfyt5Qhw/DuIAFrhwOw1P48d8qSlMnKBqEj3i+mrVjwdOz51j9YSfDTrYDfo/vGVGo07oEwgixKczqfR0m5uAGI2EYY2WqVqFzoDcMx0cFwdPSBZKUrRNUsqRMA4WdeZRKiQd3+UeZN4DXRpythknEipJQDmF3BdJDjW2igfpDCRWZpRKpiig5io6qzXeyt3a/vCymo5qUOEEqyqL2CDkupOYgZlJuCAdjq0WloClompSVpc505iCg5QQDZyNx0tCtEeORrgMxKhmJ4BYJVmJe4CiRo0NcFwwELuVJUTlJIe1iFD+aEVBNzBiGGjA7bJ8tI6b4emZncZS9xyL6vu/M7vBisnRpvJqiRlTcBhpqYUzAMxPWOoqEapt3EIjKFzEmsnc3gIop4/bozQBiUwOebaDWNKRbJV0eFmJV3ErYoQVfRnHpGOVSXIpxWeVlMlOiVAqOl7sLR01IgoEx7pUp/S32hLKwxKAFkuokE9SoM3sY0psUXxJYh1MeTEEg/eGk6wb+htl8VlZ1S5KQ5WtIANwQ73HfKL849VhsyVVqStQJHzFxt1bqB5x0fw1To8dExdxLBUfIW+0C1JFQVzUoCeIlkl8xLhyX1NrW0jKSRBT3ZYxpmUjtCrGHFwHJ6swe5eDKKaUulQIbY6joesB4rIM5LOA9g5YXLEPsSAoWvAlRe7VA8lAzBSFmWpCpKnVYDNL1JS7MNbW2gafKSkFIImdXcXd0Pozt2cCH3gJXKUQEIIVLDuozDYC6XIZgnQDQcy5tRhiJMqWgDOrIyyxJJvYAnZwB5axFR3OyDQlkfpIXmGYuWBvkJdlaXYkljHuBoUxWtTj9mvyje4BJN9hpDSixgyJqilJTmcFQ+YXSXD2fhZuRgJFWFJWtTkOdXc31PUwUqZrwitZTzeGZMCkyylWQ7ZQ/yglj15kxjiVJnloVJBShgFqX+5b8QQCGVkTYm+o030oJqphKVF+HKCSVZbMAn/aGAHSBZ1AUKVLdwljvY7W25+UYFBFJWeGkS0ywtyeI7gddoFrEhSnCWvfXYv6wXUSRKlAuyi13Yjcddb+UeUMoqWqYoOEu/Ik694dSvA7VYCKOTwqPhpSrgBKTqys7m+rAC3OMq/5wkqdtxfTlzisqeSpxZN1E6uzpG2jmPJ2ru9hf+U62hFdlOInPVUpRWrUX0AESGS6oPEi+SH417EqU/Ls356x1XwxJV/DrmS0B1qyvlJYAN85sCYQrlZco18hrDChrT4fhozBKnUq/C+5ZrRpcMWPKEmNUfhTMpm5lqfOkAgpU9wTop9XEb0k3KlwxDZbkFQOrsNAer6GBpihMmEKSGezWIOhILufN49mnIghJ3Dv0PP09IDyZPsMwjFkpUS5Lly40O5f11h9iuPBwlBdg1uepf1jlfDmTZpdVicz7aB+9gB5RoiiBUkPZ9WynXS1ztDqVKgq2jWbRpW6i+YaHvqH94CpJPhBahlCjq+un7eEgF2U5aHlFJtqM2ZsoLqtudG6R5W4cGy5QHVcgB72LkawGZrsTS5CykqQEmzWQlJSSdVI12PMdYdUcwKky0qlpcAIdICbOeJYAdSi5DlrdoFoJSZczPxJKflAysSC4KnJ68ze8MQ2Z0sCbEBg3QswiTdixoEkySkspKgz2ZiHJIHfWG+GzQlr/ADa6QunBie9w8UlKZTxSLKQlR1Eyp4VHfpCWXN/b1jaXV5vmOv5eBZ9SMzAAbWc353hW7Oj8hsoMi1iYTJQkqWFXKhcG+g017Q4mq4AOUKZCOIkC5L32BYECEZy76NaqcDwgBiEjV7DRi+t4zwsJliaMrklg7nkCW7lXm3KBRO1SdUmxH09tesFUISlOUtcW3Om/R4VW8MaUvQ1pKnLKUCpgpIc9Obbxr8PygmTnBN1lI5gsS5ILgeW8YTKbhD7+g2Abs0D4e5mpKv2W8jcDyv6wzJRwMUyyFqJu51/tGs0klIcMLhhce3J3iuJ1gK2SGFn6mA5dUQsDR39ucayqlWB9SUUszsyFmYgAOSCNAx1As7tbSL4pXD5uIAXdvYfl4EoKjKgkbvC3F64rUw5hx0/BFEkg3yylfUKXMKRMKApiQCb5XNgLZiCQD/eNqdKly0oVlQoqLrWTluSXU2obz2gefLSJoULlKA3Qkb+3vBcqoCk+GtQRLzOqZldTgWYi7XIbcs8RvtkkxvhGBCSp0zkTEA2UDdRygkgG7OW/CwVYAFrmEb875tPONsPStKBxBjxJDgkA3uBcHTWFOJTzmybBr8zvDNlkxXiM9S1WLuQGduR20/tDvDpSzKPNR06CwJ6nWFyaAC5N3cbjvbXWDK+kWAnLmFw2z9faDwBuh3PwNEtCmfKUBn+3SOaqUFVkkBo6ydPCqcgn9re1jHChYdeZWl318mGrkN5xs8jOeEF/wf8AqH5yfaPYrK+GvESFirljMBa9unlpEib1ESpev+l6qZldOVN+jt2O0RE8AAFs5BBADMALaa6RaYpKiQlIvo+0eUyxJWQUBSx8p2Fibc9o6pLA3YJWURZK1LewCQQzdOwuIAFNmVkG5g+pxNUxSQpmSp27xWSmYtZynnc/1PSF6oSgSpm5FBAL5QXI0J/BHniksej+ceiQQ4Or3/zq2seU6rNqxIgVQGzaSFBWr7+Z1h2JTpBsTyhZSU+hENadm6xSh4CfEpWVRI7ZS+rWI/tHsiYNPxoNrKRS1WDsCbD1jCnpLX0iW3IteR7PS94rPmHhB20v+NFVpMUm2MNQxvT7PtGOXi87xdCbawMhRCi8ahg6ZOdLdYxpZSsyeTuer/YaxdLQTIm8VxtA2CbQCZSAiZM2Fx3fWAqJI4nsUtd9eneOgqadHhkaZk782hJRULrF3uLF784Rx2gknyM0VjsOkWp0so8+UZ5AF2Fj7RvJUxvDqqFB6lbkk7R7SnM3MP8A1EbS5OZ+WsD07hTi14DiFjuRLZk8hf0hZVyy+bmC/qf7QWmq1fl+esCVM8kM14ND9UYYZMzG7kj3bSGCMMM5Phpsl863N2GreptAOGnK7flodYecoKiTxC5ibiKlboX0kpaQou2dXDd2SNAI2qahIWFftGr7NElzc63GgNorV0aVAiYfmOnXaMroMcNpFDOTNAULXsImI1hKwlzl0N7bM484rOofDu7W05NGM+Q686jsNN7W/wAw+28mbyM8UnlKAASHTcjsxjkMLw6ZMmFIYG5dSkpTa7lSiB/V46gJKwkux2bppCGelaVKc6nU3aESoR5NJcxSQzaPoxGuxFj3ESJLwpZAKWIItePYXHsnQZiIaYWjCnLgP/qiRI6ZcHU/2QdXyUiVLIA1TsIwWWUGtf7RIkHsAvWfvAlPqr/cYkSMyLG9F8nmYLpzEiQei0D2asg2JHaNJo4P/wBR7EhOw9mOJj5f9ohWvXyESJBAzWTp5RnOF4kSCEsNI3kaxIkEDLVx4RGFAf1kef0jyJE5gY0lIDGw0+8YDTyiRInp9h1OjeUPp9oBHzHv9okSKiMsvSL0o+ftEiRugo8pdDDOVoqJEhOwx5YPhW/cxjUF5yX5j6x7EhSfs0xU8S/L6xjPOvl9BEiRRDPk0pjpCvHDY+X1ESJCPkR8jmkH6aP9o+kSJEiD5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AutoShape 6" descr="data:image/jpg;base64,/9j/4AAQSkZJRgABAQAAAQABAAD/2wCEAAkGBhQSEBUUExQUFRQUFBQVFBUUFBUVFBQUFBQWFhQVFxQYHCYeFxkjGRQUHy8gIycpLCwsFh4xNTAqNSYrLCkBCQoKDgwOGg8PGiwkHyQsLywsLCwsLCwpKSwsKSwsLSwpLCwsLCksLCwsLCkpKSwsKSwsLCkpLCwsLCwsKSwsKf/AABEIAMIBAwMBIgACEQEDEQH/xAAbAAACAwEBAQAAAAAAAAAAAAADBAACBQEGB//EAD0QAAIBAwMCBQICCQQCAQUBAAECEQADIQQSMQVBEyJRYXGBkQYyI0JScqGxwdHwFDNi4RXxwiSCkqKyB//EABoBAAIDAQEAAAAAAAAAAAAAAAECAAMEBQb/xAAtEQACAgEDAgUDBAMBAAAAAAAAAQIRAxIhMQRBEyIyUfBhcaFCkcHRM4GxI//aAAwDAQACEQMRAD8AwESmUShoKOK86zqnDVWaoWoTtTJAJNQJXFNGVaLYKBlarFHZaC1BEKVdVqooqCiyHCK6grpqLSkCgVxxV1qr0o4s9Dai3FocVYhS6LRQtctijKtIx0BK1AtFdaGaiAzpFUYUSa5FQAHbVCKMBVXWoAHXCtWAq0VAoFFdIokVRxQHTIDUIqk1cGjQWypWqxRSarRBYMrXKJFdqAsIjUXdSK3qPbeoKXc0Bmq9w0BjTpgD2jTlsUhbNPWjSSGRLlBZaO9VIqJgYFVooFRVqxWo2SgTGuTXHOff0Ak/YVTxB/nP2qEoatvVmpVLlMhqVjIG4obCjEVxk/69T8UUyNEtjFGSrXLC2gPEG5v2RJCjEA+p5pa04JLJhRAdfT/kB29D8+1Jd8FvhtKw70BqOaE9OillJq4oLGrK9RkSOmuE1GNC3UAFjXCaoXqbqJAgNUuV2aj8VAoDuru+qtVGNMEKXrm+g7q5uoAGd1Sgh6lQhReaZtGg7c0zbSowEegEU3sofhVCFESnrIoVu1TNtKDCceqUW4KFRIQCiEYoYq4NIyxIMl7wbJuEZZ4B9gP7zRNLdS8CGCtP0K+4btmprbO/SKf2GdT8k7p+xrK6Qu24siRMxugMe04M/TNVur+pqgriM6jpbI2JKep5A7yB29xTbdMITdIPxXqbdvcssoHoJn4HY59xWF1HTeGrbfyHzATwJyv0JoLPHiS3E8C3sZYtU/Z6fHnBkyAPQMQJP0mkrcswUdzW/ZYJbVeRk+847/FJLOkqRYsGl2YH4i072U3Abp5I4Pyf71j9CvFHD5OfMD3U8g/etr8UaXdw6oDx+Ysx+f6CfmsnobiNo5kAj0B7/wA6ujtC0HnZm1rNMLblRkcj1giQPoDFJXBWz1+3F2RwyqV+AoX+n8axrhqxGGapgCK6VqUVFqMCBgUNhTfh0JrdAjE2FQUe5aqhSmAVVqsxofer1KCQrigstNgVRrdAgpFUNMNbquyiADUom2pRINBKOq1xVohFLYzRWuqtcq6VABrdur7a4jVGagPRV6CRRSa5to2CigqwqxSqilHNHpF/81swVuDg/tAHawPY1n67pt5G8p798jnvjIqyXCpBHI4r0unfeoLAcenM81m6ibx1I0dO7tCWn6lctxbe2SpIyhMA+6E4GORV+qNJ2j3+5zH3rUSysep7fNZHUniYkk+np8/UfasWrxGaktJlacbOR7/3P8/4VrWBvQic9s+3f7VkC57RPqO3HHaQPpT/AE/U5iP6dv7mnyRa3CnYr03prHUNcvklsBZkBUHYDtM1ax0chwSoDcsw757VuNcHcVS6hB/zvSPqJNk8NUZPVtQWIxAUbVHsCT/Wsd2rW6yIisY111slXscmfqZdKYtrQLVMBqgEXqpWql6qLlGiNHXt0F1pjdQmpkChR0roFMeHVSlEB1RUIrk1zdQoBRlobCimhOaKRARqV2a7Rolj4FdNctmas5qsawJauC5Q7r0LxKsoWx0X6hv0kHrhY0KJY6l6aYQ1mW3rQ07Usgph2oZNFbigM1IhrJNem0N3yA+3NeXra6KDcBX7cVVnx64NF2CemW5s6ZlPcfMiR/mKwuo+VypMzj3M/Fd1fQWurcTeULLCEcSONwHaYrzGi0Oo0t9FuovhkspIaZLNuEfHHHFZcWFb+bf2NkpO+DWVc95/zAP+cfSr6Tqdq2SbrhRkmQc5+Ce57Vof+Pb8wHvj24HrXmv/ABN3U6pirhAVKZnI7lYzye1WRUZ2pOkFtpWkens9XtXB+jbcAYIMggmOzAeoo/jScc+mD9qY6X+GBYs+GBvLGXZuWMBe35QAAB8U1oOkgMFJgDuMyPSO1Y/DUn5OPqP4lLc8/wDiIeRD3kisECvRfjJApChiRPpXmrV2a7MVUUvoczKreoOrVYvQVaqs9SitBPEqwagFqsjVYuBhkNUNcSutxSi2QNXHag+JQbl+iokOveoZ1FK3btLNfrQobFTkagv0G5fpAaqh3NTQ0E1Dp1FSs7x6lNoFs9XYar3aDYXNMvbmsLdM1pWZWpeqIaZ1Niq2tPVmrYrcdy1mxNEuWKas28Vy7S2Mo0Z8ZpywKEbWaMjUWLQxuoUV0NXRUSIdIpzpvUvAcEiR39aXiq31xUQx6ux1607Btp2nB4kE94wf4Vi66/4mu2kghRIwIgiRWFbYgn+VO9LRm1BbM+CdvcnZJ59Yj6UmTDCS1LlF2LK06Z60r5fp8/SB968j1tzaubgQIjvGcYrmp/8A9AQTBXZMDIJ5jgE5+ar+J9JGlRmIAZQwJOTvzMczWfH08lJalsy95VXlZ7Q9aW3YXdlioMD4/j/L0mkB1q5zwD8Y/wD1/ga8Z0fqDXXWT+VZCnkjsfpXs7IwCdscH1zxinytYVSQkI6nuY3VLhcksT9a85p223COxr0vVX5AFeWvrLfWq+nyOVtmmeNKNDdxNpqjU5pumlrYJnn5ruo6cVXEk961a0zDLE09jNZ6styqtbzVVWnTM7TXJoWHq7tiltOaJcemALXnpR7tFvvSbvWiMStyLMaV1C0YPUZZq1bC8mcXrhaaLdsQaLZs07aQlMEtrFdp9bNSqdZZR6r/AE0GibasLoNCuXKwpWa7K3LE11NNFVt3KL49TSwa0UfFLuaPccGlrwp4xsRyAXLuavbNC8E1e1zFFxFUhlRVkq9pKYt2aQeyiih3zijXTBodzIpUGxEivRdEQbfQ9jPFeceZ4r0PTf8AbxVqTXBI1e55nqX4LtJe8RUB80gEsBPwD60t1O3dd1uX23KrABRMLmMDiI7V6nVagnywZnmKx+pWiR5uMnOAY4k/0qOcmy1Qijt3p6tdtkGJHmjHHb5ivS+P5B7Y+YrzWgRvLMngg9xOfTNevs2B4ec9q5PV6l9jdh0mFrlmsC2k3h6D+Yrb6023A57Un03RkNJHJ+1DDLTCzRJXsb3TlhIMRGfX/uh6u0CkDjtRrcCBMqf/AHH86X1CgD0OSPiaWMt7KWjDv2wImlmUUxesMWk9pgTjNVCit8ZGXJjvcXTFVvXMUe4kUnqDW3ErZz8nlEr9yl5ot5a5bSt1UZQRMU5pxIpa8KtYuxSyjaHUqYe7boaJBo1nzsAO9Hv6Irg1Q3WxbV7gPEqVQpUpdALN23eo104pG+SrUwHlaVrhhTZ0HFK+MSTWgLfkrOUQTTKmBsg1WYrS0NreaxVG54r0ukUItLkelbBh5i2o04ArPa3BpjUaqavoCN2QD2giQSRH3qpWlbH2sW0tzzU8lylXsweIqC7BqSV8BRfVCu6ZgeaMybhQCu00lbBDGwO1M6K/twYj4pYXqF4xDU8NmRs0UjcQee31+Kzr9nkT8d/tTF0yoacjmqG8LgkGIx9RVWR07RqhuhbpjjcQSJGcnPvjtXoxqvL7Y715s2iryPUfH0PI/wAxWmmoxz8f+6y9VTiX4VuIaxpu5yACPvTWktZn6fzpTWcz9opu1cJUKPb+n/dYpelG4dsW5A7ZB+xqXl8ueZP857/NcS6BQNVqZ/Lz3PaO8/Skhqk6RXJVuzN1A7fNJNZB+n+cU+7IcEnPf+1C1OhxKn7/AMP610VBx5M+pMSvKY9CKy7j5rSZjOf7UlrbIBx3ro9NPemYOqx7WhK9VVNaHTrg8ylQZ9eaTu2wrEA10FLejm06sC9VJxUuCpsmmATS3SGB7Tz2r09q6GgkA5j2+tL6PRh7G1iFHIx3q3RtQJKnlTnFYsrUt12NUNti97SgsTAFSmnXJ4qVn1st0AnvISTyaT1urggAcmK0tF0gbS3IBqPpbRPPmHb/ALp46URxdAdY5W2vxWaSTW5rbqhZg7cCTBznFJaWwHBP/qpHJSFeO+AWl6e4TxYG2YGRJyQSF5gEHNN3tdAE1oWbG22qmdvmEYHImYGSMn3zWPeWbgVgp5WASAW7EDhcnn2oatXIK07I42oMAwQDwcwfg1qaG0VUNIO45HcKOSTwP50C5e/S20dvEK7WZG8iqTAII7scHGPajdT3NdVQVGMIB5ju2hc4VQIjJ7H6LKd7IiR2+YY9oPB5+tY17WfpYrV63dLg7VhliYIbkCSSDtXJzk9q8kmqJOeRinxJtEm62Pb6EyBXdTY3VgaHq5UU1b61mleKd2MpIet2yDFBvWiDNCfrABmlb3Vy5jtTKErA2jbsvuUj1BrPt4J/7zXbOuAbaD2zTgtboP8AnzWDPPQzodPHVEpqmlAxHv27c59aT/1cr39h7Digda6qLUWhzyc+vApDT6rd2oPG5R1Mug0nRr6VwzAkwOPk1qWXHbnNYthfLx8U3oLm485gZ9DWTLC9zZFjF6+QT39v6Uvc1Xl4ifamJDAqBLAyff178Rn59ZpDUqY8Q7SokDgyFkFsGBxxM+1bMEVCF9zBlnqnQNhkxOc+3+fFHs3YHtiMz7Yodlg0Gceg+n8c1d1+MemfTHxP86EpWFKguwHkTB/hxSPUNLAP3FO6Vu/uZziOKmuQFafFJxYmSKkqPN6a05cBQSxMKBkk+1D1CMWOMzkeketaOl22tzO23IUHG4EAmVEehpXpmo3XiJA3ySWPAyZnviuxCeq37Lk484aXQCxpWeYHHPtU0dolgCPvWzo9E9uWEbcbv+QJIBX1Axn/AJVi6nqYW88NIgGfSe0UHlttImlJWz0NsLEA8UpodMEuHuR3+az+i3j/AKgbsBvXj61p6EnxX3ESCceo9qzSi4t/Yui0w9+8dx/tUrly+ScAx7VKVXXA9j+j1ioP3hGSRn1xzSHXUKvvEAmcKPyjsJ4Eg/zq1zThlkEYpzWafxUxKl4ETicRn7fxqqE0pWWZINGVcG9gTIWBA+KZuXSix2oaDdjuK0kUFQABxBnufj1pZy4XYsUUkKanUwiksSMAbZBLT2+9B69fO60QJUgEgDKztB+PMaZ1MBwrHau6Vxz22/8AVMjpa3iLe7w7gHlgjaVuOVVG+qRHvTxkoU3wZ3G7MHRaNtRd8Rg203PMVHGeAeAYitWC19rhjBO1ZgT4kCfsW+ppTp/UnS8tn9QXHHptySTI9IpjS29reOWm3ctvc2keZcKVBIxyx4zxTNvf8AoDrNauThQ3eSklSxIXIIkKnHcV5eyxZjCxJ4zAntnNTq/Ui2o8MAlU8oUZgk7mHuZMT3itDpaEq+1fMokgzuPwIzWyMVjjZT63RpaHpsxNLdVsLbbymmulWn2hmYZzs7gdp9KW65pyPPGOJ7T6VSszc6fBf4S07AA8imdLbUyTgDJPoKR6PaLv5vyih/iHrSm8tm1sChgG3MVVoMwz9h2mr5PVKolaWlXI7Z1DG95lZd2V3AglJgET2xXqrfUQlpnJwo7/ABisD8QXRsS7+tt2oWJnLkwqgmWAEEsYgYEnHmurddZ18JT5Zlj6n+1YZ9M+pafbubIdQsUH79gl3qJu3Sx7n7D4rb0H5RXltEcivX9P0J8IvIAEQCecMSZ7RtOD6ir+pioqkDp53uxw66BHwKe6TpWjj3rG0Q3MC35R/ma9pZKra8pHzXJzR0rSu50I5DKEqj5jzLxAYsZC+bss5J7VXS21u202kIx3LvjfbzILATyxJ7DnAxnmp3NKr+b9rDEDekwGwrQSROCYJ4pT8N69XX/cuCWgB33ghD5SDtA3bfTGKvS8t+xz8luTCdNvBAVMmTDxH7LEbWnER6iiaBgQwywkzHlkESQMYxIpTqJKmXUKHBbJC7SDEiD3BEyZ74p3pbyGYDO4Dy8+k/b71JqlY0JW2zur8l7ZEQBCjsvafX/uhX2wR3HFdUlr5hdy+YqRlmAEsSe4B9MYiuXgGdckL5JIiQpAkwYzIbFBLcsUko7mN1DQm8QqkTG4AzmOYj2pfXuloL4YAKsWLq0up/Yg5IHr60zqLwtuODEkZgkZAmMqSOx9azbqG65YAgH5aPaTW/Hqr6GPKk3aPTaPXh7MqWcQD3kk5YFexAiR3we9eT6n03wr+6JB8w44nFehuag2LK29xOByFLAH8ij0AgUv1PpniojMQrBYMHn3/hUxtQ44ZTOOpCvSdSj3lXhiyxPBzWveQrdZ2gQH477e9eW6VpmGpEzCsPnmvaJolZGDSWcsI9J4H8qOaSjJb9hsSco7henXWa0pg5Hp712mdLc2IqmAQBI57TUrHLl7F1IxrCjYTuiBJz95+lanR7yuohwQrAzAIEEEifg/IrzdqzvS5uDcqCFksSZ/gAG9OKf6Jq2t2boaEQDcpEAkyFUEZGOR8n2qx4WlaD4urkYsXdjSyKm7cYVgy/mJxk8AgfSnemoNtxiWiPLtWZj3nE4ArG6xcbxmhVEflz+ZNp3BQcyp+4PtXGv3rtsfqq8lWB2/lXb+UHuCc+9SUeHwTX2RparQr4Rv7v0jMHCyAirBhRtJJ8oyQf1vY0LW9WW8EbwfCZgwm3+qVIKzEyN6huxE/wD5dtg27Rtu4aIUFfM+1iSJnjLRH/IzWRaZksuGBgMZXljALSsflztE8YH0fHFPdlL52L9IusdSytglbs7sEFrb8z3kj71trbYAW+AMvuI2hLfgBJkgQSHkT6zWV0JLiK7AhlbAVlkBWIksYw0Egff0rR1mpuDClWBiTBEhjuALYBGR37THelmvPsWKW24rodP4Ny62oK+O1xW3KyXBBmRKA7TPaeIxxU0PUUJd1MbolgYZfNwMekn1+K7062xu7hIG5RO5dhuL+a3PBnn2+tA6y6pdAtmNwhgFHlAJMpCgCSffHpintu4vn8FXG4w1rdcDqIAWGUHiGK5jJHlxWnc0qXQu0A7gARM7jwSF78T8A1g6LU7Cxh3dmUHwyuVBnykztnGQGnNbVnUNuQ21CJH5GUzuLQfT1OT3AqucWt0yxTT2PPfizUJaJFpfChcrmPbkzurxv/i772ze8NzbEy8GMKGJPoIIM8Zr3j6FNXcvLdctbRcbQwZWdpDBWMkiCoxGT7VS9oiuiZEJtoikXC/6S9ctgeVQOEXcT3gZI7itWLKscUlzt89yia1vfg8l1vWsbOnDNLBGyDPlLQDPrAC+22sjZ3q/+idnVYALRAn8oPdgPyjPevWW/wAJJp9G93UMDeYhbNtT5QO7sfrgVt1RxKvnJSk8kjE6fp8jnNe26FeBtOA6lbZBZGAaXJBDBfYA4OCQK83+GdGHBZlt3lDAG0x2tu4tQ37LM0Ee3xXtbGhtWhbi0A9tAquQoZQ7sYhcvgxLcASc1zuqmrrv8+f2bMbemkhI6QKhWODBjn7juK9NpdNbSwoJO7k9yeP78V8m6x1Z9PqXSwblsIzKwdt0sCZbaRj4zXvenau8dLbkqbmWzwwOVdNpmNrLloiSTAFU58DUVL3LMfUXaXYD1C+QdRtE+HZLA9gQQQSRnIBH1jvWb+Eru1UAG9WK+Sc7uzKvB4gx2rTu6y3fsXlRVY+GE2oR4otbmfytJADH15x7CsD8FFvFXCmG3A5kwfNsjEDEzyOKij/5y+n9E8ROW5u9REXMnzbWEEeUDcDAJPmLMe3aeIyx0XVeIy7AChYFgMAOq91jj3nvWb1G5tCuQLigvsD7iSBOZEEx6DsAZNaPQLTKniO0syQzwYAjy9oMhpk9vrVU0vDtkjdi/Tb36S45/PuICglYUEyq+kREHmQCM0DUagC6TIUGFVYE3Yedm2doAxJnsNsmj6ZkCM4lyQSAwhgTLPj5Hpw0Cc0va0rjcTaVbe2W3GS3iEbSrHkq4UxPB9DTRq22Fsx/xBdFtlWIfkgBQsk427cx+9n4p3otuVHMb13DvnkT8Aj5I9atorJYEm2quLhJOTcjY35J5JlhBAGJyRW0tzwPIDtY/pCnlVd5IJ27RIHlPPoI9KunOoqK5K0vNbEOs23Rmc7HCtuaAdiyAqKSYIzMfArEQajxha2vLkDwwuXBAiQeBwdx+a9dtZnZCQ3iAHcYJRUO4AThqz2B0146ovvMEBSWlgwg7ivEY9e1DDk2caV1t9fb+QTTf2LdQ6L4KqxG3adpG4NtaBILjkif40LpB8QuoYAr3GRDHJ9Z5zTNjqaXkKm2BtyWAKydq5B9d2ck85rP6Y2xX/WBLARhxkCZ5g1EpaWp8kbSewr1HXObrypEMRBJBAXC4HsBUo+r1I3ncNxnJ3kT9AYFSrk9uBBbU6vc+Dt3EsoUlQc4AAOYE4GJmtXQWbZteHKkN5ryz5gwwOTO0ehjiarqtnhoTMKQEVmjaGy3A5PqZiaNdu20AYDw8ARE44jcMnk1W52kkM0uQeuXdctbDJWQAwBMhQpO6PzALMGfy/c+t162gAokqklJystmJMSygeXiJ78c01oC4WEQPOD+tktzHHJrC6nr38Zjs37eVBLKAQBLdvfHrPwYx1ugN0biIpHnADuQVAyWTzCSQeeP4UPrVwHygZkZIJDeeDjtx6dooHRmnaCSR+0YEJ3XPYmZOTWj1PQpcSWBMzBBwD+rI7ilT0zSZOwvauRZLqqkxtzIIYxKn14OSDA7TFGGv3uyOSE8MKFw7C5B4hRA4xBGOaQ6j1EoQiwTC8dsFSIB9MzSOpuq8BILu6rEkKQctPoDGfigoauSNh7di5adrtkO1m26ovibZ84AnYAQxnGMiKf6kjeON1pSLhvKrndJhiwEgyoJGWjEc09oNZ+iU7NpEjbAIBMj4NX1N2bUNIYAiWIMgmZB4FCUt1aItkc0FwG3vSVO3ykqEYEqA4KwAZ2/5NDuaQeEhUEtyiSSB6T60jYvFLS8BnJIYkCIMT9/vTt0NtVSwM9xgnt29qXTTJZn/hy0LdlpY71a4Su4kncckg9+4OJ703pATaLKfKwvlVOWO2DDHuGx7wRFZd5PDe6qD/cUYnzBgIkMexHNW0XU2RQy87CoPYSQeOCDtAI7ijlTe67ki0uRXpGnRwmNqZkoB4uy6cLcx5gCI+vatXrN+21gjb51tnyFQGVd20n0IkgfakLOvl2uBdpZmMCdsY8o9Bhce1a9hxcQs3JwfUAjI9x7U0nvbAqWwt+FNE3hvcFtVO1rcGR+QAhmA/MwJX3E8maS65qvD03iOJIvTaYzuYoSJAGLY5j2HFX6V4iFktNB3BhuE+VTJEHuQP41o9QW1qbD2yhENuEgnzHvzAIn+JqPbJct1f4D+mkI9Q6RpdRee6qsWuqt5Sdxtt4gBh9pGyDIMjtNa9xQQAybANo8NFYR4gykHAWQR9KxNrW7C2UYgqHkkgkE5AQ8BRk/U090jqzEKpgC4LZHAnw2BOf/AL3E8ERSZFOubSHx6bD9O0g8RzdwWRiQsKbSrwp/W2kLP8IrL/D+hY610VMo10YEbUt+aRmIKwI5yD2ija3VomqgG4fFd7bkkSVuphgx/ZIVhPpROmawhSLttrdwGV2sVWNsCQZ3NA5kd6HmUW/dBpWZ8C3rbiu9skwpgbbXlCgweDDSpMQTPY16DV3cgkhRGM4Lt2C8RkD2n5rG6TplvRBIuowAIO0W1UsQrYkHB553E8mtHqFxBtLuYtBgFYgkktCuIGRyfYChkScku/H4GhLawfT9OzKrsxliWkx5UUhcd5JnnnHNOXLUWzsWCSWGUkMTtz3ABI9qL4SzuGCIKFDCwREbThg3JnvS93W7U3JtxP5hmScmfviq1cgNox9O7oWN1pImWYNO5QTsk/q+Y57bjij9PR3umCFEHcASZJyJ4Pc0GxYW94m0MWuSZ37VTAO7cBP5swOeOK0elytna0SBBYAiQPykz3/vV8nsxbK39aoU8ypC7sADj04BIj1q3UrO+yQCNzyIaJI7hWx9q87rb/6Q7ZKqSdvY8fzzWvqbgvbSxhV2wqyfNHPxJMmo4OLTQYzTTTOdM0hRH34K+YFgQRuJBJ9TkCq3SLdtrwGJCrt4KrDMc8gk955z7aS6xtpDQRMD12j3NZlxvEDgmfsGhRABHpUuTbb/ANglSWwh/olaSJyTwxA59KlA8B+FIAGAM4jFSr6l7me/ob/VxFlYxISffJrN1B/+mU9/FbPft3rtSqen/ktycmkMJY90affPf1rz3XbhXUCCRycGMjv81KlaOn9f7iT4PSWlHipj9c/5/E/emtWfzfvH+a1KlZ3wvsWd2eZZQNQIxg8fumr2nPlycrn3y39h9qlStEu32/sVdzct4KAYG/jt3omq/wBsfvNUqVn7hFrFsE2QQCJbEf8AI071UZH7396lSqn6/wB/+h/SYH4jP8h/KhfhnNv6ipUrQv8AD/sof+QNq1AcADEtjtzTfTj5G+alShIdCN4xqMYwxx6xzW5oTKv+9XKlGfAUYxEO/wC+3/8AIrZ62gCJAAgqBAiAWWQKlSg/UgnlyZ1Kznzf/O5XpbqzZJOTtJk5MiYNSpTZOwUI9DUeKTGXtEue7HxOWPc/NXYbtWgbICmAcgRx/M/epUqp+t/Ydekf1ghbcdp/kaQtH/c/e/8AhUqUF6PnuL+oB0tQLN0jBhMjByTOa10P5h22rjt+X0rlSln6pfOyD2Riqg/S4H5V/pTVseX+H09K5Uq73+ewi5Kqx2H/ADvQ9H/vH90VKlTswsV1X52+a5UqVfHhFT5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581" name="Picture 8" descr="http://www.gandex.ru/upl/oboi/u185_9311_lisen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6188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http://t0.gstatic.com/images?q=tbn:ANd9GcQhjNrrz__v_YcleBCsk1spny_audvhe6ZStpnbkguobFdDp_el8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42938"/>
            <a:ext cx="44735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http://t2.gstatic.com/images?q=tbn:ANd9GcSCs_lAhWv-P2xUSITr_hB1DIlpNC-j22uAD7Fd53X6DXJIBRa_-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27860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6786563" y="5286375"/>
            <a:ext cx="1428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Лиса, </a:t>
            </a:r>
          </a:p>
          <a:p>
            <a:pPr eaLnBrk="1" hangingPunct="1"/>
            <a:r>
              <a:rPr lang="ru-RU"/>
              <a:t>лис, лисенок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0.gstatic.com/images?q=tbn:ANd9GcSaTr88UNImsOVSPKKAPjET9Nrjjm-8iWj-Etl8IXl27n6cOsTt7IIqYjG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714625"/>
            <a:ext cx="27717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GwAAAwEBAQEBAAAAAAAAAAAAAwQFBgIBAAf/xAA9EAACAQMDAgQDBgUCBgIDAAABAgMABBEFEiExQRMiUWEUcYEGIzKRofAVQrHB0TPhJFJikqLxNEMWgrL/xAAYAQADAQEAAAAAAAAAAAAAAAAAAQIDBP/EACERAAMAAgMBAAMBAQAAAAAAAAABEQIhEjFBAxMiUWEy/9oADAMBAAIRAxEAPwDEBj4RAHmcc+1PWEjRzwJIvlc7d56LR7G0tjp8TK3+oOT3zRpI4oLb4cLljyHrlILQtraK4CnDcZVj2rnMPjXlzI5woWJAT1K8n/8AqhBHOmLLGysuRnnkUvZRtNCSV3CXdKM+5OP7UnpCYSSQkeJInlA49qDHJutkJJOWOPenJ4ZDZKpGSeMCj2dvMlnFb+ArMo3bj2qUgBaXcxRXk2YYpJNg2NIMhT8qV1ePVbl1kv7mSRM+VF4QfICh28conZ3iBLscfSqccjyBorpdx2+X2qqOkUWqz+STIOKZ0+BNN8WTHmOAuaca2EcyupyprzWsFoYicd+KQqEO/UNJnWbBw/Bz06UgLzwLcW0J4Xj507ZRoWNsz/cjzSNmutPsLe5vJWhVRH1UyNtUemT70KvQ+yXPcsoVwFBPVaGbe71BXlOyK2jHVzjd8vWmn0xobp/4k+3achUwd4PTBHb3r6ZJtR1CKFSYrWPAzjoKP8BIVjR0ljWIDC9farL4it9kDBp5Rzg4ryeKAxtHbwlHXhQXJ8T557/KptxDJu2swSTHJz0FKPHY2muzyHwZ7nxLsCKNDyuc4I9TTF5rNtesILYFYo+B70vBY/8ADbZ5RCD/ADOvX5UK0tdKBcPM2c/jZv7UtiOkVQ295WcemeB9KXuPvbkDHHatHHbWUsCJHdxBQOMAZrtrSzyCL8bhxkYpz0fZlJobeeHwCNsuce4PrQ9T0hi6M3Iz1rTmxtgXUXCuWx5iOaLcx6XHLtmYyNtB2g9KKEMBc2qQyBGyB1Ga42j3rc6vLYT28ZFjGRGKzpkjz/8AB/8AOmshz/ShpKxxWJR49jPk7yOtJX33MieCxcDqDQpddlkYs0QXJ4THCj0olzfxXEcMsSqMDB+YpcnSQnxsSndEzKSPMh6fOmru8li0u1MHlZAqk9OMDNSJwxfIdN7eUgDAHH7FWbqXdYhWSN4sEgGq8EzR6hLbW+lW1wzERsAxC9c0rp2rsbO4kkQeM4KxqvOCRxUWydb5IYZmYWqjcyA5+QpvTDBY6pOkykBQWCN1yfb5U6Ivaba+LDCJePDHJry4gSSZwgIA6n1pJb+S2Vpd4VHGQpHmPoAPrVU5jtTd3TKqqB4aD+bPrRExsgTXDWjyoY8KTlc9qXkdrpUklwWPCgdvnT9zbPd3Csq75HJLc4CisxqWtz2138NpiQuyHaWYbue+B0x71MbcQLFvorhCVdIyxUcO/bNGspZBYopGCzs/GckDgZ/8vzqZpmoXWrWMjPbhBbnZKV8qZ9f68U8kwFzEif6awKR75JJ/rSVT2a/LH94MSTG78NZGIKeXn9/vNd6e8dwXMYP3bAFj3wRmuLeMG5KYyJBnHuOKJpFwpsZ5goU527uOT3P6frTwy5Ks3+vySzUPZTHHdeRvMzZGT04NRro5nyhaaX+ZypCp8vWiRzMl+qyeUgFjznAwaXFy2pTG3iCgsOi8VT2Y/WUHeSvtBa6DHozs24j2ArqSztrOxF3NJJIr/hIXbz9aVv8ATbjT5I1SIyMxw4A4q/8Aa+2drPTrWNQuVBJ6dqTRCJL3cPgxx28SoGPLFiSapGCNbaOdMl++aQTRwsm7xMKoyeaq20YWJUDb1PUnoBUvXRIvLNuYTr5QpGFHfmuWtWmme4lbHYAelGvI9MhXi8D+qR+tNWUUF5GzISQvYmkmOMh3D+G+1TkemaHvqs2l/EOX5VR09qB8Mo4I6UBITE0PU9Q3SvPGEQbpHC+VaVhFuYJI4yzygeQOuA56cVpLC/n2m2Qpscnl+cH1PvgUtIIJ9Qsj4KQsD4kxzwvp/mpeaYiSVcBIAc7dqjcMYx1/vV/RxBDFtmtgAuGJdSxOfRenyzn14pG7fOog7QoUZLFcZ4ODz8ueP8ly3hdZIZLgLsPn8Fm8zLn8TULIB29+0Fzat4Vja29rhuWeIHI98ADP0oYae+E2r3RVQV++csQCcYwM59v9qUmsYJfibhJZfF3+aFOVUE+veha1O/gRaTE6jwkLTL1IHv6Ng/1q62xHaqdXuVkimEduv+mxGB7k9PlVW8PjRxobyPwF/GVJyMdsVGW8ePaXwVAAUDgAdqKdTjNwI7lRJjBLYwF/zQmAXU9ngl7W5nOzy4I25yOo9f8Aeo0VgsEEs8gzIRyfTj1/T6VQe5YMTOQ2WJGFAUdcYpad5L1I7eHl5CByOvua0x0dGCiOdEDz6P8AAw7sySmaUdAR0HP0GKL40FjPM0w2qkWxcfynd1P0zV2CC10LSApk8VwhG49Sfb27D51FltDcrLFJhnlQ+Jz/ADEZ/SqSo0uLo3YXA8RnLKfDjJ68c1D0vUJts8Fu+HckjjnPtXGkSxyaTLLK/RBHgdSR/fpQtKsXhQHLJK/GS3I/fSpWKxReWbydHtOsriK5d7gGQSKS8obOcn061T0cW0CTz7VBjG0EHpSkUFxaSCUSBpGySynBP74r2FHnkbxRhxkbcY3DPSk9meWFDfHPcXO1s884NXvtdAZ7rS1ALAx5PHXpUlFj+JiaEdDtYHrzV3V737u0RgBtVsKBkjGOSammHQC3sYGuEF7IkUTELHGD5n+lL30LvHKiFo40JARuNuKm28MsuofENv3gh959O1VXWafdKRncclj3pNjRBihi4zmTDYyR1JplDJDfpFAoIdgpGcDr3o93B4CZiPVs4pqytzOVu167gqj15rK7Guxy3ZXvWVEAV2bCAcAdv0oLww728o6mux5LtWjOM+ahtcSbjyOvoKbf9HTL2wMQXbIGaMbiueuaS3Ty3rylnVXb8IJAHPfnmqaRrBfXIvEmUJja3hBhz/yhsDpjJ5544ry5tooQbhZUKMM4Ckc55OP7Z6mpa4kAMSPNBFEym5kbxTkjyBR3J9qJKR8VBLdHyvGdzRNk9QQSKXtZYZL2YrEQgiCfeE5yTknjH5VTjSO8J/iMskKxLkRpiNNv/NjHA9e+apAdS3fwsT3MVsAOAvZ2yQBj0JJ7ZNBtIrWO/wDDuplmuC5Z5FOFYnque+Kftkt9S8O4eRxaQv8Ac26gkdMF36sxOeO4HzxRb+0ikWL4eGBRs+83AhYh/wApzgnjvg+nNVuRBGzmGCzlt2UKkYU4UPn8zSjWaNI0SkzuRwnhhF7dSTz17VobPS7Oa0hluU2RxLt35ESv6Ek/45r270SCO2DQXPhlmHhyvKu0Anj8XWmsG9s0XzZib2MLIsYyzL1wePy7UxpniAPOmQBhVLfrVG7+zF6+Zg0FyAcLLCxAb/tOD8+a6n2bTHFHtMZCyxOcMmfQfzDJ61stG0iJpmlu72Pe+6OHzt7nsKILhovEaMguI2YgepGP7mj2kaRQ3EyJwuFA9GP/ALFLXqfB2TGZQsk7bhnrgf8AvNNuIOzIW8VxbTEOSYWcvx0Bp6HW1jZ1uFZSvIKrkgdiDTdlHJJM8QdRuIwD3qj/AAONrdluk3MQV8pGAPXNVr0nfhMi+0kVwVSEyHGfxjJ6f+qoxXythiMdeQOuB3qF/wDjXwz7oZiznIVGHb51TgsRbJvuWEYHY8ZGfSk0vATaNRoMAvp97MMqN5J74ptBE01zLJmQKdq8du9Rvs1cSfFFFyIirBiByoP7/WqiTCC3eKLznxDkgdRWGemY/Rbo7NeQxSpCiqWkAJIHA9qFI4jeRGbheevHNDt9PN1PCTkHHOO9d6XZudbWzu9uCzLlhnjFZ/sK0SmQ3KIisC28AEdKenU27paRf/UMnHrS8+nyIjSR5CiU9DxgHinCrI8cmRLKz5c9gD1ogLsXt03NuOVfpz0PrXBt0yeBX0tysxypKFWZQMdeeteYY87j+dTmtjbIJ1HUkRgzIFEhjliHnVhgYODkAnFNzfw17GN0MkMjqfxkMpYdVPp2qX9prsWiLPCVMV2Y5IVMYwBgg/UY+lfRRpdwxxyorIQCWC8j0xj6da3a0Qc2n/yfDKeG743EcAdc9aLcX8d3zZwq9vE42b+TK4GOP+nv7n2HKdxLbRySpM0qxqOY4mA3jpgk9Bn5UBZIbpkgtbcKWO0RLIMt/wCPP5n5VKX8Khdj1I3c9tFapMx3gkLtI3EYH1HX6VdgnktYHto/DeYncZplyPp8uee9E+zmgW9lZq86tHcuCTuY+VfTb6nuaBK6/FOsoxGDhWPeqxXE3+eE2w97cyXNuIWaGS6Vtw2x4VR1Lemfb2pCK7FvNH8QHupGGFaRN2PQKP39apJCJIyEjCejZPOeay/261i+0+FbTToniX/7ZAuCfbNaYp5MvJxG1njtJbDM0RjlYbmEJ8Mj24/vWW1jUj/EoYypmXaU8QNg4PY9qyH2SN9cT3F5JNIIYUJ5JwWPQDPuatWUdxNOrTMchvNkdR7VTxhPKlSCdR4iKrEINxGc4xz9an35GoiSLxQr5JYDA7dfpT164sIJ7gR7t3DDGQV/tUC21BJrl5I+I2BYIOnyx++1JqsE4ju2yYECSbbmPgbxkyfL/FPWOruimO4QRyL1Dg1PmtQZhIG83O1s1Pu/Gd2Vm3Y5+8ODj596cJpTudbhF6m0rhTliBxjv0oF1qy3EjGFOWPZcfrmo9napvaW7B2HOFxzxzVzTIreWeNRAeeozntmhgitpM7xXJut5+F8MbY9oGGPB5/fWtO1m0iwz2kfIUbl9c9aW8OCGx226oQBgrt/AfWmLFLyOZSUZxyBuO0D5Vz5O5EOtjbbUaHGI5RySDwx9KW1UDxIbyNiBIcEg8hu9MG3/wCJWSVvKR+Fc5B/vTKW9pJMzLA07L5lUuBGD3wM0+OQL5ZMmapqKxW8DnaU3qNi9sDPNeW4uJ/BnTCwl8qhONwx1NG1yKA2M5S0RJFDMMvkpjqVAqpYQq9nC2IQ5UbcKT+v9qFjsr8T6I0NvC0km9WUCdjjGABgHmn/ABNLPS3jx/8At/mu3sg9zMJFH3mHBOVGeVPr6D86CNIwMZl/7h/ijgH4mfm9lPPdfZ+SOO3R5LCQOgkUAbH4YjPocH6mubR23LHNOkWEYhcfiOOnT9nFJ/ZqC8ttUaEsGtXWS3fLAhc9ePng05JaizuLiW9/FbAg88M+cbQO54z8q0ySsMTrxPBa72JE1xbOkqlRuLIcBgR3wWXt3NaD7Fz2zawjSCNBtY5WALtYggEHOCRk84HWs82oxzzzzfCxJcQSORKoP3sD/iVh/NgHj1BPoKo6RpNxayFPKtxKu1RuyEUHg5Pc8ce9HFUpDza5f/xCS0isp5zGxSWVjtQkHrnuKc1HVbQxBY8CVRgMeeayd/eano8r2NxOI5N7E7G3KcntmvrC2uLvLNHvYjJx3qngqbcy1oP2ieGZre8u0WM/6Xijnr/zdOKvaolnrVoDJJl+QCvTFYiR7nT7iSPwkzKMYkB/IE9Kd07UnEe4p4ZzwpHpTgkytZaSI7bwTIdiHcvb86KsXOMEE58rDGCKU/jiKGUjzPjyr3o1jcS6hceJ4TxxoCPMOG/YzQiqPxRuLZTJ4bOThlPORX55qdvJpWqzSRpm3YsdqDjA7j0rdSXsslwWto98UY82GAwPT3qRcQfEWu1h5ydwUdN3vSeUYSkqynaYqGkLEg7OOcH0xTkllHMu8J04wVxnA70lDAIWMiL/AKbbmU/yj274ya0NsAkZmXEcTAFscg+9PsmQzlxabH2bVwvBPPrk/rmq+lW+0o5TADZz04qfqWrWgkii8QZ35d+wHf8AfvWo0u9gkspGjiypjJWTAPJ4Hb3oegQaL7SWsaLGIB4iNkuSNxOff+tdx6xHJJLN4niLtPlPOMdx9e/zqZ9ttDXSruC4tcvby8MAeUfHUexH9DSemFEtY5bpkxMR5jnIx0BGeRntWWSLxcNDPPLMqyISucZ2sMkDrjHGOnGadsbySWIYGwny72AXjpgHv371PVZIid+HYdCQSAPUgDH0FB+MWV8SOjybizOoD8d8jr9KEaUt3iu1tNHKo2qu0FWwMH1Bxg4ollqEcemwc58g37U3A1Ps9i3AmWWRo/DwElkLRg/LOB+Xal7KdY4eJlTaT5mLc+vsfpT9Iuy1LqAluYXjO7G5Msp29iPTuP1o3x0J5O3n0Y1nrqRSu8k7EO8KcZIHt1H149a8GpRsAwdCDyDhv80uwWSMfBp+o2uoStdSxzMoyFR/Nz/0nkV9qqySXLSSquzeWJcjHTH59O/rTd3H8JCtvczMZlBDdGEKnoB3Pqf0riN/FRY7m2gnjJ5VpWCv2yHHIzwc0XdOSbJmn32n2L/ETAXUo4ijX8IfGAST1Ax+eK0H2W1M32tGW7PO1mVW4I9DUnUdP020ha8i8RMN6b/Dz3HY/Ok/s4yvqcskMzsgQDJ4JBBJOPYL/Qd6pTLaLTjK/wBtYCZ2nDb0xwrDOBWc0jWGtLxCzvCoJwynj6itBe6hb3kQiXUbVyBhfESRCPnlSP1qQ+iytazXTJHIrMqxvG24Dnk8ZxwMfWrWULyV6NJf6tFrdqsbCPcowrgj5ildNgt3z4k+MckE9Kyx07Cdgck5B61dm0mJNKidI2V1ws8TEkhuoIPoRzjsQfahtEyFqGzslYOHbJPU9/bnrVZb+O1t2ghyXfAygBUenPbPSsZbQeGVSNA5OcqM5I44PPrV2G5eJQh4fqqseHBGQvNJ5GmKDCQmPw1JVCRuRfKVOOc+/wBf8UBXa4cmMb8cAgcD0+XA/rTjXAugGlwwKMAPxEcZ/wBv8VNndJg5XACjyhTwe/T5/vjmC2/D6GyuZXuAqNJuG77t1bHrwDVdtMmudCkS1VRIMAoWwx9frUa0tSbjx1dkG7oenQ/5rWfZ64WeMI5Jl3bQO+SBiny3ERT86uNOWDAki3Opzh+ox2o2jahHZzSw7GIZd/kOSMEEjjv6Y9a0/wBo9LkW/umPMZIeJiQFweq+uQRiojWMscbyAASMm0bTu256/PpRllqCaNDqn2nstY02O2kG66gYAIw3HaOucA88moypIJI5HG2IjyMeMY7Zx/SlY9NSCFJE2s0alSwGzBHT+tWLdIJ44wsZXdF5ipwDxz+xikUFhYPaZkETshJCqWbcD2zjseep+dP6baz3MoRfDjDsqDswzgDHXip8YfxQiqrBBjytkKvzzyPlRYUaJhKm4MSGGELDAI57YFA0/wClWSBSnw6IWfcQwZ8NkH8OfXPrUYyTyvOZAVGTnawIJ9zjpxVKScyXEZeQo0vnz1wSckj86Wuolt714kc+Gm6JSWwARyCTn596E9EN1nkigoUfJ8QZbcM59CDkUZEmCKPjlHHcr/igw3sjG3tyd8kf0AHUAcdPej/HA8uY9x6/eHrSbQSmVlgS7jeNXlxuMkTuMycnlCf5hnkH6UCOKKGKWN0kXKt5dxXn0otmWDCOQsbhV4UHqOtUZJjDqbR3EW8hBu3Dk8Vm8mzGkMRwaYipBZRyl0BmhFw7Fk7sqMoDDjORmm9H0xRe37sEt7YRxPGyL5HBcAcY9Mg896uxx2Ikg+JbwGSZZITHiRomz7EYz3A+uap3EdpLFeXWkIiWc7r4kS/6bEHLFV/lwQOOnNaNvtDqMc32dfxcWUyzRtxI+cKh9z/avmtnysVujCGEHleOe5P6fQV3rmpXzTMyOcRJuwgwsQ/6FHGOuT1oWjagLx2t2RzKykl0JGAO+aLlKUn6d2Pw97M63OdyDImU8A56N6j9a5uZ5rXUJrW6G2MjBDcjnlW+XTn0ruSC8McFtbu7+NLl2znAB/2rrSzbalDLYalIWgjdhbXJGJIuenoQfT8qSa/68B5UmxzyTXKpED48bZCDjOPQ9iODVS31BLibwpYx44UeZCRlv9v33rj7S6beadMtpZRMGdFJlQZZxxyT2HSu4NsEIEzxJfFNuWPT5/5qk7sfNoJ8eLa9txHjyPukXGRj+b6YrkvFDd4IBiR+cnt/6pGzspmmMlyxWUfiBNOz248JlZep25/pQ4tB7SlaxFZZY5OYIWy5B6rxj/uzx86Sm1C70S7OpGCSbNyzEQsVVfKuM47DLAU7bmQ29sGaNcsA7l8Hy8DPyHbB609aOrx3EI2urkkHBwBgdPrmpb4j8E/47LqtyIbmFs7FJ45ViP3n/auCskzeV1VduQBzgce3zqrbwMrvJa2qSFxnDRk7cAcEevvQDpYheR5JRNLtH3MCDI9f1omwbROmHj7Yj/qOQcg+/p0/905C1tGWchCojYI44Kk4HTp70W1tIprr4d52i+7LAeHyB6kj504Ps7MY1NncQ3pXk5kA2/JTzQ2vBN+ikccQlVpPvIwN0oK9B6nOMUxYxve2EtwwVpMbcgY5BwMdhxj6fTLsX2cmjgE8xzOSfu/EB3A8YZTxjHp+lSLm7vYJZraNsRRTNIIxHsVcnnaPTpWTbXY3mM3z2FreQQJHuAPhbQN2Xx05PQcUPUitxGY2hmSYHchQht5U+bjsMccZqYrO17FczSKB4hI7nJHHFWdLuLUySWzzPh49pCEq7DqVz2Gf696rGmaeyLcE/wAaiMbLhogpKHPXOD6ZH0q0dN1hyWt4w0J5jPityvbv6Vn3mSG5c+F4e04A58o7H1xgj3rVR/bOGONUF0FCgDaE6e1Umn2OwwGm3kiTwImCruG83OcVT+0E6H7QSTSygMAuVA7YxUGRRDdIIvKPEHQ+9UteAbWAx6lI8/rRxFIXzDFFbo0ciNDMAXjkQHBPfPYe/Y8Gj6fuMcyxFkWCEkQEY2jrjj171OkJa1s3Y5YAD6HgijfhWSReHOMsOvakGhv7N6oy3KxFTJC4/C0alQD8/Svbqyiiea3/AIZHCzsT49qmzeAOpHSvdGVYleVFAkDYDEZ4ov2j1jUIZoY4rlkVozuCgDNHLRLdIUKS2s0qwDxVcbVK8bB3+tAv9Bub2FJbOMhk/kDBQMflzVOxjR7uTeN33W7n19ao2h+H1Axw+RCMlR0z8qjlNjS2SILa7a1HxciteHCrvfk46Zx3qPeabbpdF7y7QSSY4miO0Hp1ByOfatVrVvGDNIoKvx5lYqeOR0964tnaWFUkOVeAsw9TzyfeqWcGluEyGCOFNk0YwFzFIj71ZR+LB/t/Srdvp7/EwK6BVeFWh9WwoyOehJzzSukErqFwoJ2pCXUHkBgowaobmjjsWQnOVbJ5OTjNFuwtRNubmzzPuQq0LDEaAuAuOSzE/v6UexYQ24eMpJbsNxmUnOe649RQvtNY20GvyW8UKpDId7IOhJAz/U/nTBRYwYUULHGoCKOg4qbXQuxy61s3VoEtoRAFGGO0b5MDHP0FTtP091kimkKQiU+LtLKCQOck44Gfzq39m7aC4m2TxJIpVshhnoAR+tTNX+8kWR/M/hscn1xQ72VDpdPSaS7EMjT5xuFvwp53EZPQDig3JjsGESRYTcMbnLMD7Y4+vFN6afh9LuGhAViucge1ZL+IXkd3JsuZBjJwGolINNbaxdtcxRrJLKd/ljdQeO2O9NNfRRpK9yD424/hJbvj6V1aqLi+jaUZZRkEcHOB6VDvGMOpIkRKqZMEZ6jNG0yl0cXd5AHJkhPYqAOQfXNLRyeNdiaxmRXKkeTylARgnP75oOv+TUplThd2cCvlAhubQxAKWAJ4700ggHW7aW2u2EiAGRQAQS+SOgJ9ef0pQafHjlZCe5wef0p03lxLOwklLBy7MCBgnJ5qrHBD4a/dJ0H8opui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04" name="Picture 8" descr="http://vospitatel.com.ua/zaniatia/priroda/jivotnye/images/zayat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50006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2928938" y="5214938"/>
            <a:ext cx="392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Заяц, зайчиха, зайчонок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http://www.gandex.ru/upl/oboi/u878_7102_medvejon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143375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www.gandex.ru/upl/oboi/u26_3423_medved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447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http://vegan.ru/upload/iblock/fa5/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928688"/>
            <a:ext cx="37226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572250" y="4786313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Медведь,</a:t>
            </a:r>
          </a:p>
          <a:p>
            <a:pPr eaLnBrk="1" hangingPunct="1"/>
            <a:r>
              <a:rPr lang="ru-RU"/>
              <a:t>медведица,</a:t>
            </a:r>
          </a:p>
          <a:p>
            <a:pPr eaLnBrk="1" hangingPunct="1"/>
            <a:r>
              <a:rPr lang="ru-RU"/>
              <a:t>медвежонок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toieto.com/wp-content/uploads/2010/08/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36433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http://img0.liveinternet.ru/images/attach/c/0/34/74/34074996_1224611287_yozh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71563"/>
            <a:ext cx="3357562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http://www.zoopicture.ru/wp-content/uploads/2010/04/1749802122_b6687f6b8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929063"/>
            <a:ext cx="3286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6929438" y="4643438"/>
            <a:ext cx="1285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Ёж,</a:t>
            </a:r>
          </a:p>
          <a:p>
            <a:pPr eaLnBrk="1" hangingPunct="1"/>
            <a:r>
              <a:rPr lang="ru-RU"/>
              <a:t>ежиха,</a:t>
            </a:r>
          </a:p>
          <a:p>
            <a:pPr eaLnBrk="1" hangingPunct="1"/>
            <a:r>
              <a:rPr lang="ru-RU"/>
              <a:t>ежонок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humbnail076.mylivepage.com/chunk76/2396974/1717/small_%D0%B1%D0%B5%D0%BB%D1%8C%D1%87%D0%BE%D0%BD%D0%BE%D0%BA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857625"/>
            <a:ext cx="27257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www.stfond.ru/images/load/Image/belka4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36306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6" descr="data:image/jpg;base64,/9j/4AAQSkZJRgABAQAAAQABAAD/2wCEAAkGBhQRERUUExMWFRUVGRcYGBcYFxgYGhwYHBsaGB0YGhgaHiYeHRojGRgZIC8iIycpLCwtGB8xNTAqNSYrLCkBCQoKDgwOGg8PGikcHBwpKSwsKSwpLCwsLCwpKSksLCkpLCwpLCwpLCkpKSwpLCwsLCwsKSkpKSksLCwsLCwsLP/AABEIAOkA2AMBIgACEQEDEQH/xAAcAAACAgMBAQAAAAAAAAAAAAAEBQMGAQIHAAj/xAA/EAABAgQEBAQEBAQGAQUBAAABAhEAAxIhBAUxQSJRYXEGEzKBQpGhsVLB0fAUI3LhBxUzgrLxYkNzksLiFv/EABgBAAMBAQAAAAAAAAAAAAAAAAECAwAE/8QAIBEBAQACAwEBAAMBAAAAAAAAAAECERIhMUEDIjJRE//aAAwDAQACEQMRAD8AAk+GylCpyVFJCXDE8J3f5QlnJM1CVBJrQzqfcOX7MwhpjMYulYSqgqLAVP1057QpzmSpEohMy9IUbbnUe5iUXt+xXMwxFa1MbEUjXuqJMmRWoOW9a1bdm72gTLk1gjVV2F/cxYPDnh+Z5iUqFKkKSsg3sQSNNrfSHJ6us6QFYYgWJ8vvYDSOc+LMQFzglIakBPUk3P1i95rmKpSVCwKXqO/L7GOeSJJMwqZyniY3c7e7xmq4+HUHDYZdCr3qbZ+cCLlOlzc6w/znLk4PCSpYU65zLWTq5Dn7/SEFVoTI2M3C1SglXeJjNaFOPmlK76QZgsVUGiec122OSediiQ0LlVPpaGS5IjxRaF3FGmBxdNiYZzMUlSYrc66m0hjJlKCbwLGiVa4lynEutoG8uI5cwoU4jY3sL2uuIwjJcF7QD/mIa+0EZVnQmJY8oUZ4Egum146Ihl0NONB0guROhXhJQIBiSfjAmFkDxbMvngiDRhgQ+8U/Ks2Y6xZpOcJI/SGbKocVhg8RyFNBq1hYsYXLcGBSfDVKnEbQJInQTXATeOseiMqj0Y2lClypilJsVUrKiSDsGd9G0hdn2ZPWH1YDolP94M/ztUpXkgpTLZ1Ehyw4mHctCWdTMBXck3bdySASOUUkX+aN/CMhIpLfzJq2H9IH5kgQ9xc981RLlsTLQRNLsGI0/wBrgiNPDeCEuRKnBSDWUqPQkX+oirKxUuZjJrEpSAslRNySwd43pvF18Qy0ywpExj5kokKPMXDmEf8AhzlZn4kKNJQHKn/8NvmYAx8xWJw4mBS1MpSUo14EgB+xLxb/AAzkSJWXOolKwhRcFrq2glvdDeIZi8VPWsJJRLJFtAL7b2BNtr2F4AOFYCJUIKDJIsUqqB3HpD/cfOGOaSQUiYkMlRLgaJXqU/IhQ6E8o57d10a44qhm+DBhLKQZftFixaCSYTYoMWjS/HPPRMvEEiJKniDCENBshQMTrowmwFLKuIaeaCmIMXLADxEZS0tUhSX0KkqSD2JF4N8HWm5mvGq5VoylhyiRUwNAhUmDkEXSWaAcZNWZnFpDPATxGMfh94rLolm4kwmIITEOKBV9Yiwy39oLKYaVOwmMxSFWhhIx0wc42Vh7wbg8OCLwdhUuHzxSWeDpebg7xqMpSREczIzG201TPD5qncwZLzRB3EVObl6084FV5iTGJYvX8Qk7xiKSjMViPQGmKu5xPVMm3YD0lujb+w+UFSsL/NlySDxpLUDirUGQPYsfeH8jwwhShKmEonNwrTxS1E9Ot9Lwy/8A4xchSJ5UmalQqCwCk1JH+m1yDb3i3Gw/KJ/FCjhcCpDJAloRJSEtqLFRPN3PvHLFppl8yu5/pH94vvj8zFScLLUkywtCpq31JFmPV2imS5JCVTVJdCRSA/OAK6+BkpSlAd1gWAuDX+gix5smrhdkvpppziu/4c4E13JTwFaSdAQPtD9E7zVFR5kfLeFtNCrMFFKwAPht7FzDLw9jELTOkzCfLWAavwKF0KH1ccngTPpBpQoag/R9BzjErALkKCFpZQY2/E5H/wCex6xLGd7q2eV46SKyJK3ompUC7FlAPqw+3e0JcV4NMwslYqLsNLDu3WLNIZLPUTVdrC4BY9CGcDlpG5w70tb/AOTNbvbi/tF9YubjVIV4Ymyy1JN7EXBHff2jSRlM8rSlMtRKyqlww4Q6iSbBKRckxfvPUBayXsHSwa4PD1uw0iPOcXNXhVoCjYpUQkAOlwL8hv1sdoXL85ZuHwysulcwskSwVApWtNgWs5sKXv76noIU5rUlCHJNa1quXNgEb7kk/KGgxJFkAkC2g4lHcdNAO0KfEmI/mBJvQkJP9TlSvkpRHtHJj66/06gBSzGyVGIpa31iWH259JsKWMMJywUtCtM1omlT3tGrN8Ii5hpQzQHh1AGDVzQRDQtkeWzxJJDQKqMpnsQIdOxYcGXEGS1tYwBlqnEHKQ14xdNykHaA8Tggdok88PEM/FNGTLMRghyj0YxONtGI2lMfA3hDxKlRoI/mEFVwWtervvaOmTkKVhlmWHLImobe1K0924veKdlk2XMSkFCClNgQ1SDzChsdDF+8NKCEMm4BIF3Ym9uivpHVi16ULxtlyVysE7qZU+skvYUka8jFEwcj+Mxglj0Juw9LJ3Mde/xZwdWWKmy2BlKu34FMD+kUX/CzApV/EWBIQgBXRTkhvz6QubYmWUZmEKmITLd2Z7htPlDXDShYW3iKZl6ZSywYnWN2uGe3IPvy7RG9m5Enj1dMlCHbzF0ks7JCSbdSwAg7B4sTJSFcRFASlSi6qUuzgakike47xsnFS11KmyBNKSQgqFSU2bTR+/Ro1wiiAxZIDhOzhh6G7D3iWf6TyOjDDfdTIZLvYiwtuEuQbG9h9TE1HmBg+gNLEpuyg21JFnHTSBcwy0rTwKUCGZIsA+97lVy56NGMkClAOpTEa0lKhcEC9mcXH/iIpPNk+mMiVxGoBrbNsCw6C5tyifGeQnDlCiRNWkrACVEAA6KUxCSwNL6kRriQAU2AG5JJdgAH5lw72sPeEyssxwzFIIIw85ExPqql+X5RSohKfSsMG3JAvGwy5WjlNSE2KBkSQovWuyDqAkM6gdyXYH3irYxXWLf45wZkjDy2NKJKGVa5LqV1YKLbRSJy4Thpss+VE4RUELMLZMzrBaVvC2dhthJcxOm0apTG/lkwNjIk/iIMwU6AEyTEsiWpiofDr25wdlsNZpbeBZrvDfKcmVOB7OIkxWRK8pNuIE+4aHkpMk+RzLfSHalOGgXJMlPlO13AI6w6w+W8ROz/AFEPYUgxGFN4V4pRYmLjMwwrpbUWhdjso+AByA/vGkCyOe4/El2jEPMbkrXAdhY89iY9BPNaJ8isCtLUWBUk3T/tTvzMXbw1mqkhSTdiCkbg7GodIqInDiCGSzhTWdKTukb2hvgManDqkEF/4kEgU7DcfaHxtbUvrpHnSZ2HVhpvHLWliQRWTqLHckfSNsl8G4WTeQVB3cFySOXz2hbJwFSbAA93+m0FYJBlreq2tN79uRissqVmkeY+D1VVJUlQIsSdyT9GsIreJwaUzAhQIULqZwRsLjSLvhsyexLDiYgux6t+9YQZvxzXcGzsEpUw0LAgj3AgZYyTbY+gPIlpTwqXuPQpYHvSfm4gTD5cCiYslyyqLFNg7sDool/ZoY46UCg3VodSoP3Yt9IwJCPJTLcJKQ2rfvWOHPzp2fn72pXiDHfznFjZNLkcIFrDqTc2iyZDilrlL/FokPqTbX96RWc9y9RnJTUlVRDfiYAk3G1gPcxa/CmBmVJFIYOSQ+rM/sH+cLln/GSeqzDu2sKC5lSClRKTsAlOxuSXL7sNof5Hm86WnyiEgMBbiHe7MOZv7wkXLT/FTaUhZSoaWWKbFn9Xsp7aRZZGHQQkh0jQF1ODdgXe3eKY4/4jll8QeNMkVisOUgCYpBSpLAPQxChyN26+8cTx+AKSQybHkI+gsViVShJJUQDwqJS1qeaWSXN9Iq/jPwoifLVNQlImpuQAOO9y4s4F339o6ssdxzY1xkkiJZU28PcJkFZI1iQ+GqXYRz8dqcpCpMwRNLxIiSbkhB3jdWTkCEuAz9HgQYsORYALYtZQpPcXHzisz8CscSdg5HTmItHhacpDJILEP+cbHCymucsW/wAPYASlXahX0faCMywqUoSLVIUSOo5QOJ5VLJSLEPbpAGPxoUhCncqb2EdMTM8tzJIBLfEXHKzFvpEOJzHywAOIkge8LxJKQKLuXc/WJ8I3nAEOEqDE6Hd40CmCMSPNJ5D6teBZGI81TJte53b+8SLw1KFkCpare5c/nC6UhaCAPUWKm5uzdgI2irFOyyW214xC9eYeVcmoD6kx6NptOW5hhiiSuapYdaqAx3V97XhPjsyXVLWlZBlpKUgaJSC1u8G+KZ4olpJ4nmLPYslLtuwMV5NS+FIJKiw3eNPDWu3+HM1K8LKmENUNH1a31h8khab6b3+xirmTR/C4dCwFplgqS96qdxyeG0herfDY9+cHxvTSRKS5sDUwLtdt4Hm5QyysXJba7DboIwjFAsHZzzhpMKUpcan96wbdwutUnmSQQQ2u2kL8+8PhUsEDUbDlcjvDibJKRVz1gefmDgpIsdiWLtsTpeOezVXxvbkZy6aJnAlSVJuWPV3Da6e0X3Kc1xCJYBSnqoi5HIs0MMFhJT1lKqjZlAAjmC33gvGS0lhbsPzLxKx1fp+kt6JcpkEqUpQJKlFVrEHYjcPzGlofyJa1EAlJI0LMWGx/e0Zw8sJvYHa8SHMgSEIllRdNSgAB2fW+j6XvFcJpzZXZtjpdcgBnUDVdiOVwLEdR7iBJcxJRcbXSCFDkXZiG6N2EaYCfWlRqak8JLAFN2SX+JiBcAHteN5JJ3AY2CqSlzb4S5s4ZrR1yuWwqxuTpkrqCaUqvoB7M5+sKpsgXtFvnYOtJRxBhwsAwb4deUVvESWty1/XtE8sS0imyADpDvLMlTPlsBxJuz6iAMVLvFh8MoYg8/vEp6eeEuYeHQiWogEKB9J5cuTRjLsCnUWYMB0O8XbNlpUCCNbdoqcyTSoEWYEQ96Cb2kyrEMgoGzg94TzUETLXAB+sMJi6SFj/yq+UC4fD6OX0IPMXMbeorOxktJ8lCdFKJ9gT+kGy8OHAdikt1IFojlrFQ6BR+dk/nG6bzAgGwHEevxQuzaFY0EJSElmFSj++kA+QouRZ2cnZOvzMHTZgVLWavUrb8IsBEmDwwKAVPyHX2jTNrirWOesfMPoAN2jEH53gj6kikcmc92jMNygca4/ny0qUQnYsO7RJ4WwiZmKlOSEodZvc0mF89I8wElnKr6vc6dIuOQ5OhBXNKyDKkGpmapQt9DBIsHh6YBPxGIUAajSg62Tb66+8GSMcoO1nLnmYR5ROfCyyAAC2zEt8XvDKUYFqeV7PcFMq7w2w8y4A+0VJc+kA8of5VjK2vc7DVo2z43ZvNlVMCbfnC/E4UVdtoZgtfWAMKipS1E6MwhMu1MaWqw7MG5/KB2UFJTSXIJfbo/eGK6XUSrmABy3LdTaF2I8wvQKCeK4drMH+cT0psTh5ZmuFDQlKSCGtz2d7wDlmOJK1FwUFIvZgCWDBWri4FTU7iPYRMyckKRN8tfxgAJLp1BbY7G40dtYTYKasTFlSFLUXJWzzHum4qAIHS1nEVxnSdqxYLNGdZKQlZIBKWIcvSaQQU7jaxYgiC04k0sCQpDKd6gDawOwI2csR3hHIxzB6lFnCgsEJNTjXm7XDMTrDTCvSqzX2sbgFjS9inc7j3i0Id5fi0qIRQQDelfCUuSaXHoD6bPrEuLywTKhoRqHD6302+f6V0zawokWLMFBqiFXpKRcs51extaHuV48KQlgoqlE+oOoDkC1w3P3hiVW8bhSlQBs9x294eeHZWo0hpmmXonMNzxAvoehO36wBlmHKTeyk2vuIlcdXY/A2dYxioHkQO8KsHN8xxukf3jfxDOpmEK9J1hdgl+WoObfkd/aDRxjGKmslYJ+An5CNJmJZCVaWFukL8wzFJB5pBSR0Zo9NxiaAk60sfkwiV7Wg7CZgVFSibOluwa376wYrEPUU6mx77AdH3hHh8KpTJFnKj8gw+sNylSAEpZwHUeROv6Qvw8vY7CzQgAG+pPVv7xY8tYIB9RvfYdusUhCXsTukFvtFwlYimWPa3SNiWtMxIV0Jj0QCcC5e/UR6EU04TOlhCJaXdanUHAsCW16xbs1xxlYOjSZiAlKTuQSE/aKrMXXigU8SUKSlI/wDFO/3i55omXicdJQkEy5VBA00FSh846XOLTIoCUbIAT8hEkmaBaIMTiAVKI0ct2iLzImgNx03hYamD/DHBMdZubJHL+8JfPfX9YtvhOTJJcJdW7lx7PGnp8YsK0gtr/aA6ilKwLb/2hiv6mF88hKg+h1/SDlFJ01lYelI2sLkfveNKAFncm6uSQBv943lz6lg6AC3c79hGDLBJQLhgSA5qUefQQNDsHi8uoBXLu4cg2dyLjlbeNVZc6AJktxa6qDfQMqw6A2B7wwx6lIRfV2ADBzsl+e/yhHJxE4KUolLKI4WDUj1KS5qc2J2vpFMZotrC8ALsbo+ErTXezEm5BZqCT3iKfMCQlaSUqQFACwB3I4gxD6OBqeQMM/8ANVzFAJpZIAUWU4CuT6gdwWI3gfMcOFuxZJTxOdDsRsH3N4poqCRP9QIAJpDglNw7EXPuIKws5kpZw5ASouwe4Cim4IIAc2aFJUazLINZ9xb4S9nYAg7i2og/DShNUAQm5FQJ4gkWKkl2s2hOkAavGBnvJSFcJ5OCx5W57bdtIHxsglVQIJ0UPz7iFuPkGcsGSqkouoCzne4F7D66xZBK8yWy0sWuDB1volcv8UzyoHcpP7MAYsjy0KH7cWhj4rwkxM4u5CbM5uk9WiuYnEESmHwg26dYTKHxRLQ8uYRrZu7RollGWrUlw3cNEWX4yoBL2UpT94wTQemn1t9InZpSVYsuxDLA2S6Qee5hqSFIqIYLLkNttFeyOWVLTyD/ADMWedMYAJS6rAcgGZyIXXQz0Tl+UhQStVgCbcyNLbw3n4RkvduWkRYZQ4d9CB33PvtE+LWVkB2Fyf0hrNQJd0jnSylTpd9xzj0E+UCtiSOn73j0Qq8ce8MICq1KDitIV2UrW22rxbzlktEhS0tUZxIvdI0b5DeK94OlhUnFgkJdJIO1V7P+UO0BIlo1KlAFRJu8dDlyusUJeNFExMoxDMgaQ2087n9IfeGc2QhbBPcuNX6i56RVZioOymckK3PVP68u0J9Wx8daw0wKFWrjvbW0KM/xCAyCTUq7DUC7knbQwblk2qUgsw68ormJQkTJiVhRJKiTS6mBJ1JZiC47H3rodpkT1TEPImAN8bFRIHJI3a0EJzoShUhiSyVzFEKvpSkJVSFP9oW4rMAUOw8skhlEgONVG4dIPQB9TCzA4gqNylyTRSkcJpJUwpSEkMriIHqJ4jTDSRtmmKxRbzjdKVFRJJLgBSVFJOpSEkcNnWN2iXMMMlKuFRAQmYU2sDWoFNP4eNz0sdIUox65auJlGYEpSit6TUBYHVNgln1qPWNZ+ZqAQpAKhdJBHDS5HE+ijdyNXPKG2UavFpdYApKlKFW6T6iQQ7gKBsWcVvcCJZeKTqVJUtIcvumoB+HX6W5XEL8NWKFFTNUkk2JIBpLno6audzrE8nDAlKnpPEamI5JptZ7N/wBxts8sKKivZGhddQBKmYp9QdrfYwxlzgpCGNqrG1Wz8R0APSNMJh1ThTSAbA0swYOCrQp6CLLh/CCKiVKJLWJYg63t1tqO8adteinLMJMYUTQtD8VQ1BJLJbVg37EW3ATAEgJIbZmI7XhNOkLkUKKStBUlC7AFFjTNB0IJZKna/J4klEpXQpSlubEB1pUL6nUM7O4FxaG0X00z3Jk4mWyiAR6Taxu6ex+kchzvD+XMUlik6MSLF76NaO0pUCkGxBDggEOOfN+j+5jnP+J+ABmImEp4gRyNuf0jWdNK5x5dEwB2q/LT5wfiVBa0J/ALjqBr8rQsx+DNTk6gFJ+X5wykhlKmbOG/P2iFWh5h5pTIccJUxNtIcYP+ZUaiKigHogfmYrsqcCkoOgLm+xvDnIJhUdLAG3W9yYXfwyyYDFHVKTsBz6P2AMNpaWRzJ+l/vFfwUtRKAbOolWxsGLdyW9otfkhCLsAA3aGvhSASWW7P76f3j0FYlbApdjqP1PWPRz2drTLpzfw3lgOWTJyVM84BSSLWAibFpDIIHwxFk2NSMkmpclRnJS3K4YnpreDsVhaUoAUFcIuI6cnNl3CwGNVJjMxLGNqYRLRdi5cTZRglrWGBI5AEj3baNsSImyZRVMSHWQ43+gANz3hfqsjqWFwpRJQDyD7N0AiDHZaieildw2uhA1IB5FtIIkYMeSlkqBYan9C0bHhDFtveK1vqp5hkNRICtXIChYA2AYbJ2hfPyRADGo3JJ0ctS7bAB4us+Td/aF68PxBxqWiVqk0q5yhJADEUlwxOt797wYJadtAQRu2hHcEg684ZYyWEAk6C5/T5xAmQwDfFZwPiNtO7fWBLR6DHAhmckHUHTk99DYX3YbgxJKwJPAg8Rs/4dGq+Qt0hxh8CCqktZLgP9eojXLUAJBLeqlVmqWVUpPYXPS4hpv6W6MsiwiZEtBeoK4VFgm7MSx1fnrD2VYKAmBQ0BJ0PRQ0P3aB5EsCpOiUEW2HC59i59wI9JZJ4Ueuzghwq6ehIv9o6cYja3nJSo/DqU30Lm6TbcVBrh9OkKcManu3wqSdT8KulSeA8yl94CXPZatQyXpv6gUcaW+JmP/cF4acFoGpB9Khqb1P3DgX/AAn3corDuksUlKVF9rE3v+FyS7RWv8SZAVhklRYoW17/AFGnvzi2ElN7Ek33DfsjW8V7x/hgcGSzXTe4voX++8AzieImELKNQlJt9T8oOCP5Q/Clqi+zGAsYopNVioOlXbT5wZgJbhiNGWR9B94hfVYfSsGlKE6XZid20t7/AEixZapCLizIuer/AH6RS5M0rVr6T7D9QIsmHxQcga2uduveEh+1gwE15iUpDUgE7sNb8tYezj5jj4E78z+kVnK8Y5JCTxks5urlaGuMzFkiX6lK1AsPny/SG9KCzVZqIB006x6BcTiL3+ceidUjm0vELGVgIZitTltL6EaHa8WuSn+RI1fyw777xVswV5eAMsBq1kov1c/YwxyyeryZYUbhIF4e+I3sTiReIiqMrMYWYnW0GxBgzJMWUzAwB0HGoUgf0gOrtAM5cR4afSpxrtvfmL7ROXVM7RLnDy0kqdgNLD2GwiIMt2S1tS/5xD4dS0hLXOqla8W4HbT2holJ3sOn6iOohcmTeBMQhiN7j9vDgpDMDqQOL96AREUkrpSlwGUVHR3LD9/nCWGlJp8gMXcObDVRJOw+rxJluW0ypadGNIBLnVz8tH6Ac4YYfCAEzVm/ECd9WAHdj2giVhqaptLHkBdvwjqemkGQKT5gFJncMslRTSCPwjUMNIzlRU8x0JBQXe26XIp2LJud3gyepSiGFC1fC4BCRuSP3zgnDYRKAADdb1HdQAYkntaDptvYdJKJaQQ6kVLu7/hL66nXpG2JtVqyRUCLG1z2t/3G+Ek+WgOzshGlqarAPyeB8dOASoF2cAMHHEQCC12pc9g8VxJSpOKM5aDMcD+a9gG9VKm/DTpsTfkSfgMSHMtQuW4hpVRf2JrZrOkjYQrlTqSAwUkkJUFOGFJS47EITE8jHBATMQ7OpKg7WpdLXpKSBYliyRDlWPAT6kgLDulyLbWNjdrjm3SFXi6STg5iSTUhn68lFPXf3iSXiGoLOHASA7pDXYezXB0iXxPh/Pwk6kuQl7HUi4PS4KTtBZw5dKZia9SpyD3e8bCeQtT2rYjty7bwPmKKl6EF3udtGPY8oYAFZJbYB+WiXjnzq2JxgsClCQwZ3v8AvckvDZEgBAYXc+5Iu8IsHPqBDkAWc92t7D6xacvSCElXRgdhq35n2icqjWTPpVcHhsGuXOpfSGaijy6nF9SxUfnyjSThEq1PqUfnyHtEuLmIQGayWDNYkaPz7CHStV3Mp4ICg4Is0egbMscVKV+HSyWjMTo/9NEOKyteIODkyhWJiq3CS6UMAVKGyXe8WTHeB1yw6T87Qb/g0TOWTMBCpMkywDY0qXUkkdo6ROyx3JHaLzVLduKYrJp0pq0FjoRcQDiCwjqfiHHiQghV3BAcPeOUz1O8R/SaHG7AzJsRJmOq2u3eJJsuIgi/KIXpTTsXhqcE4aWlNwmz81ak/Mw+lzwq2vR+fP2ioZNMKcLKGjpKm5Db3a/vBa84MtLlJFSmG5Nh7767R2a6RWpIFnawsBGwSQO7f9RW5OfvbQ7k7Q0kZlU1/wB6PAYVMkh0p2qfu2/zMSKUw35x5c8AEvZv+40GJBFiH2/WMxWrDfzCXuddy+yfltE06cJVJYqIswvu7fqekYWgIOrnc994Hm41LVHkSm2wa/QEtBYTisZxBJLli453vbZjT84GzSaSkhBoW7oKikVNx0FJv+dvmun40CYgl61GkEKHps8xhxaOG5gWYPAuU4ECZMmBX+kuimp6mDLQU7hwTuxBHSKYwKjn4pIR5S0EPwhW7glkqf0rGl7ktzgzFYtDJVLUD5iXTuCACL8ilZPer3hLmOdeTjpss2ly6ayRUny24VMXtS4a9xbWG+Mwvlz0eWXlrpWLuqhTGp9SQoqcEgkAEEkAQxRX8U6ykFkkygkam6y630sa73sRyh3l+ME0CzpWHTyU4uLjd9DrZt4qWCzNCgFBRKlqKSDbjBCyLWf1AtyNgIOyNZQEByQxVff0ghhZw4uPwnkIzaUnxf4fOGnzGBoN02s+tj8oCy1LiltTc8m1S/U7x0XxzlgnYRJSQT6Xcg20c/So2001jn+CwqkkpOqQf7n52iH6Ttb86a4XAy0U1MogVBI0D7nnDXDTgVP8OjD5/Lf3hfh8Mp+alDibVhcAchzhpl+GAYgOBvzO4P6ROHyEjErS3wqI5aDpyB+ZjTGrAAJf5OT+giRA4nWovd2bh5DmS0QYxYCaUlh/SSW6ncw6NV/MphKjYttHo2xaeZ9o9E6ke/4b5xIw3nTJ6/LKkS2cFyz1ABtrfOL1O8Z4Xy6gtRBD8KFk/a3zjkRQjzKRKBKWZagS5c6sdCdLv+c5QpYUV1EWPEkhHO6HZm0UWim3TcZTnxlmaMWgeWFIYvxhi2j2JYHbWKf/AALlISqsksyUuPZTs/eHOKwBQl7GYCyU1MpINyQoq9L2cbQInHqS5QUoK39IC1EaWJcjmGYMCSTAv8vWxmoAxOTFJYqpLAkLTSR7Of20aIyYFIUV/Qhh2u76bPFgy3ImWOFKqhV66ns4KlNfsA0D42U8w1lrtwqSoFhs7juXYwnGH2kzCTPmygiViBKSgsplAqURYBSUg2sdC12MLJ2AUJpCp0xVmMtStCNxa2tgNodYOajyVCipvS5pZgLKSGBIPMswjSkEEKBSFBXEkKKjVyHIfSnrFOVLqF6sMqlipQCfiKiTbiGwbV3hnhcymBIAukAXQCR/uKgkAdXOuu0DjArCVKSbJ3WzsTZnJuNb9Yl/jFzVVVKFAKXBJckXcncCxGmkDdbUHzM3xS6CUhMsuAAyqmu+tTAM9mDDrGMPncyWSVTAt2Fgw0Y6kltT7QDPlLDUlTkCpSlODpxBNmNrBy77NA82SpV/MJcl0qG5Jf0tf5/SNsNQ9meIlzNEpId9VmzsHSEhveA8TmU5b8KCS6SBUSADyBJvqW5FhaAJCzLNlrAJuQVJGgLFmJ/WJpaCLlwCGKgPUw/JgGBjcg1CzPMDipoFFKZiCKSCt2PquxYqZNn5xjCycVKVMUibLK/NEyWFV2CqyoEUu5K0nuDDPDrSoOfSGaxYdACB1iPEYwKZJUJYqZaiC3EbOSXPF7NB5UdQsRlGKmzJy1TpZ81hMFCmYOQkkkEAdrk8rw6xqpvnpUFpUhKPLIq1SGANLaFNJJBDE20jRQWUpWJjpCSLMACLGkkDrYfNoyrN5amCaa/SSp1EPt+FAtuSIPKhqCcImhc1iCFHzRcWmC5t1PK14LyrOEpWoEqYOQyFFrkPSEm/F9DzhSlRZquCpRBcPdgbabNrsDE0/NVoZNdnZqUpN9nSxsNxpq94POhqLZJzyQtC5XmKSSjeXNYHQsopFVhcGxAEUzEhKFr8taZhHCSkuB9y3IasRyMT/wCZXJPEpw7k2t0BGpfR42/ilBjWWU4svkzsCbXa5AYMWvAt5DJrsZhUEHivZme+n0EMZU9HRkjUOw6PuYTT5qyP9ZQ0spKVc7VBixGz/eM4GctKWmqrSdwyKRptuevPWF0Nuxk7HBKSzE68gl+fMwjxGYqPxE/a+/WCTi5cwMViUpJLoUCoMN0rVSNNXBbnEeMw8oJf+LBBbSlI1vzJbpGpLAClvHomkSpJTUVzCk2Hpe1rikkaXtHoHGp8alTiwZbFIDBybkqA4dEvdrX6xqnEpKE+dKCiSAl3VYFLJ1AWoMSxJZwDA+EzyQFrULkgFMxai1Fk0hL+kqc1MN4CxOb8mWNylNISBoXs5uXIvoTtGXMcxMybNUqYtkE2QE+W4YNd3ax4QWBiFahUaVIUpFLBI1UTdLtdgz1WDQP/AJ2SQEpTdiy1KuX2CPhcAEEXeI0Y9RDFNgSVFLg1EkuBc2syRe2sC0Z2eI8QS/LUjyVoAcFSkVcI3qRUnXcsTSIFn4FXCELUozCAElKQWIqKrAMDZ1F9WAs8LJmKU9iovZ6CTyDhdwHYOOYgjKZyEKCvLDKPFSqlQIJUCVelwWYkfKBs2v8ARknLqEjjUnmkLCUvzsSdL6/OCJMlbNc6aCoAF3Frkjre8B4vPTLmLMsykEsrjSSyg4ewDEjZoBw+KSXVNqX8VJ4UpcD4Bt1vpGtLx7FzZRUrhBJUlwEkFnBAKnYBteb6CDMIgrmTJfm+UeEXIa2p4ahVcAO7sHdjCrCZhLkkrAYlwC1wCwsPi3YiB6lLqpLVEmmxGjmxBURvbftB2OjsUgAoqU72UsqV/URolNm2J6QOcYoMqhKTxMWSl24nJD6MQ77iBUBI4Q4JF1InMot+IljzsHHPaIBg0qXQtSi7CpaiQNVUgVM27c3MDbcTpeKUUpUqWlyxZqQw2Zn4tTtuN4gVi6GvWwLplpALgMAVLIBN9oGVkiGpA5AAPrsHd2bnaCEZctMrmkpJ4iGG/NgxAswgc4afnkhnTpoBIQhrEVTUuGSSAyUnR3YE9Yzl1TuklZB1AJFSjyIIOrPsNohlZcqaOG9g5IcuLuw0G+sSzsbNK1CoOplEJChpY2Apch9943ILj9T4mhSzVTU34QHCd0sASb6nT2jBxRUybqLNSWLgs4Ju7tAWNKSprq4Td/MIIS7OGuBdrto+0OMyXK4ClYYpBBSXdT7kXHDdtPcQdhMUOIwypdLVoI4qUBAcuwszXb4WeAZmLQoFKF1qLAEOFdQpRa4F7kD82KCucgvxFJas6psCFJe5LveBsdiFD+XcsKWcMUsWLEXSH12OsaULPo7DTilNaAAUgqmWF0gtZIYq0JsbsBEWJxiVEqCFKWQCSU07C9NRIDA7RDgsa6QZigfS9TEFDpYgVAWbXm1hE+P8pZYy2SCGci2j2B9VKWZmuIYA0nFpAdJSEAJJqILkXKW5X0Owgj/MSJqSOFiSFBNze6nOp/YgPHqTLSFqpZ2FkpFi4CadTfa942ymZKmiYoBTEqUApRFgGAbnu5gbY9nyFzEVF5jXDh/cMHfq7QBh8EgEKXNSGJcMQsbm5TYgEaatAycOrywZSVB31KyinUkbX7b3giTLWR/ppDjTiUlmDmohhydhyvB2yHFTkGakIKwgOSXWGCe5NiS/vHoWYPMEgqeUVKJYUJKjSC2gZhuwu0eg7bVLxLUlIUlnmOSVAgqNt+fXQNbnB+HxwtwAKAZnZR7WaKwdT/SPvDDFf6if6B94hapKaklJKkMKy3E7Fy9Qa4s4eJ5iQk13qZ7lJADsXJNvvFeXt2P3ifMvSjufuqNL01/smxWZqmJoBBSwJNnYHRNr3ZyrVmEbTscqyFqKWSpqdLajQ3PKAJWn+7/6Rur/AE195X2jbEwy9JmKWSSHoNQD8RdkuSG0BJuBEmIUlSgBLUpI+Ekl9y+m/Jg0Bbp7K+0OsN6Fdj/wgZZaaYyky8MaitLtfU3A6G7W5RF5zkuQ6SA7agXBt30H0g6Tqf38MAI1Pb8oGzZSSJJc2U1J8sv/AFDTZmPPmI9Im0CoszOAdR2IuLbRFM1T2V/xEaYj/THY/wDODss7N8H4omS00LqWRvxMpJuBw20G/wAoIwmaLmLNU1ip+F1INiNUksdQQNxyhN/6h/pV/wA4zmOqf9n2h9BbT6ZmtHqSFf7mUOZDm5tpYQJjc2UsDy0hIHxKLsdew53d4FzP1+6YUS/Wf6z9xC/WuV1o1mT1ldU1lFrAkkMfhADAORqA/WGErHS1WoAJ9SaQwAYsVEcy4+VoW5Xqr+hX/IRjF6/P7JjbaddrFJzEJHAUsA/ppA6pILvoSGY9YW47N1rUUpTxK9PFolmDikH1FwICmej/AGD/AIiPZf61/wDvH7JhvjXutpeCSwSfMSpKdiQSBq5t1uIHwWCfjStQUAUpNRJ10vYC+8NcV6Vd0/eF8n1jsr7qjTtr0xh8IkXeogqdRBUoc1Fyz3Pp94zLxVFnYMTakn31ZTE2jEr1o9/sYW4n1HuYEpKsOHziYkDylBmceaQpjcBgGqPJy0RY7FYk2nTylKt2CGAtYOQDra+sKv8A0U/0r/OMZZ/p/wDy+4hwtN8JPRLpIUpFIYEDicPe/qfdUehUjSX/AL4zGk23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7" name="AutoShape 8" descr="data:image/jpg;base64,/9j/4AAQSkZJRgABAQAAAQABAAD/2wCEAAkGBhQRERUUExMWFRUVGRcYGBcYFxgYGhwYHBsaGB0YGhgaHiYeHRojGRgZIC8iIycpLCwtGB8xNTAqNSYrLCkBCQoKDgwOGg8PGikcHBwpKSwsKSwpLCwsLCwpKSksLCkpLCwpLCwpLCkpKSwpLCwsLCwsKSkpKSksLCwsLCwsLP/AABEIAOkA2AMBIgACEQEDEQH/xAAcAAACAgMBAQAAAAAAAAAAAAAEBQMGAQIHAAj/xAA/EAABAgQEBAQEBAQGAQUBAAABAhEAAxIhBAUxQSJRYXEGEzKBQpGhsVLB0fAUI3LhBxUzgrLxYkNzksLiFv/EABgBAAMBAQAAAAAAAAAAAAAAAAECAwAE/8QAIBEBAQACAwEBAAMBAAAAAAAAAAECERIhMUEDIjJRE//aAAwDAQACEQMRAD8AAk+GylCpyVFJCXDE8J3f5QlnJM1CVBJrQzqfcOX7MwhpjMYulYSqgqLAVP1057QpzmSpEohMy9IUbbnUe5iUXt+xXMwxFa1MbEUjXuqJMmRWoOW9a1bdm72gTLk1gjVV2F/cxYPDnh+Z5iUqFKkKSsg3sQSNNrfSHJ6us6QFYYgWJ8vvYDSOc+LMQFzglIakBPUk3P1i95rmKpSVCwKXqO/L7GOeSJJMwqZyniY3c7e7xmq4+HUHDYZdCr3qbZ+cCLlOlzc6w/znLk4PCSpYU65zLWTq5Dn7/SEFVoTI2M3C1SglXeJjNaFOPmlK76QZgsVUGiec122OSediiQ0LlVPpaGS5IjxRaF3FGmBxdNiYZzMUlSYrc66m0hjJlKCbwLGiVa4lynEutoG8uI5cwoU4jY3sL2uuIwjJcF7QD/mIa+0EZVnQmJY8oUZ4Egum146Ihl0NONB0guROhXhJQIBiSfjAmFkDxbMvngiDRhgQ+8U/Ks2Y6xZpOcJI/SGbKocVhg8RyFNBq1hYsYXLcGBSfDVKnEbQJInQTXATeOseiMqj0Y2lClypilJsVUrKiSDsGd9G0hdn2ZPWH1YDolP94M/ztUpXkgpTLZ1Ehyw4mHctCWdTMBXck3bdySASOUUkX+aN/CMhIpLfzJq2H9IH5kgQ9xc981RLlsTLQRNLsGI0/wBrgiNPDeCEuRKnBSDWUqPQkX+oirKxUuZjJrEpSAslRNySwd43pvF18Qy0ywpExj5kokKPMXDmEf8AhzlZn4kKNJQHKn/8NvmYAx8xWJw4mBS1MpSUo14EgB+xLxb/AAzkSJWXOolKwhRcFrq2glvdDeIZi8VPWsJJRLJFtAL7b2BNtr2F4AOFYCJUIKDJIsUqqB3HpD/cfOGOaSQUiYkMlRLgaJXqU/IhQ6E8o57d10a44qhm+DBhLKQZftFixaCSYTYoMWjS/HPPRMvEEiJKniDCENBshQMTrowmwFLKuIaeaCmIMXLADxEZS0tUhSX0KkqSD2JF4N8HWm5mvGq5VoylhyiRUwNAhUmDkEXSWaAcZNWZnFpDPATxGMfh94rLolm4kwmIITEOKBV9Yiwy39oLKYaVOwmMxSFWhhIx0wc42Vh7wbg8OCLwdhUuHzxSWeDpebg7xqMpSREczIzG201TPD5qncwZLzRB3EVObl6084FV5iTGJYvX8Qk7xiKSjMViPQGmKu5xPVMm3YD0lujb+w+UFSsL/NlySDxpLUDirUGQPYsfeH8jwwhShKmEonNwrTxS1E9Ot9Lwy/8A4xchSJ5UmalQqCwCk1JH+m1yDb3i3Gw/KJ/FCjhcCpDJAloRJSEtqLFRPN3PvHLFppl8yu5/pH94vvj8zFScLLUkywtCpq31JFmPV2imS5JCVTVJdCRSA/OAK6+BkpSlAd1gWAuDX+gix5smrhdkvpppziu/4c4E13JTwFaSdAQPtD9E7zVFR5kfLeFtNCrMFFKwAPht7FzDLw9jELTOkzCfLWAavwKF0KH1ccngTPpBpQoag/R9BzjErALkKCFpZQY2/E5H/wCex6xLGd7q2eV46SKyJK3ompUC7FlAPqw+3e0JcV4NMwslYqLsNLDu3WLNIZLPUTVdrC4BY9CGcDlpG5w70tb/AOTNbvbi/tF9YubjVIV4Ymyy1JN7EXBHff2jSRlM8rSlMtRKyqlww4Q6iSbBKRckxfvPUBayXsHSwa4PD1uw0iPOcXNXhVoCjYpUQkAOlwL8hv1sdoXL85ZuHwysulcwskSwVApWtNgWs5sKXv76noIU5rUlCHJNa1quXNgEb7kk/KGgxJFkAkC2g4lHcdNAO0KfEmI/mBJvQkJP9TlSvkpRHtHJj66/06gBSzGyVGIpa31iWH259JsKWMMJywUtCtM1omlT3tGrN8Ii5hpQzQHh1AGDVzQRDQtkeWzxJJDQKqMpnsQIdOxYcGXEGS1tYwBlqnEHKQ14xdNykHaA8Tggdok88PEM/FNGTLMRghyj0YxONtGI2lMfA3hDxKlRoI/mEFVwWtervvaOmTkKVhlmWHLImobe1K0924veKdlk2XMSkFCClNgQ1SDzChsdDF+8NKCEMm4BIF3Ym9uivpHVi16ULxtlyVysE7qZU+skvYUka8jFEwcj+Mxglj0Juw9LJ3Mde/xZwdWWKmy2BlKu34FMD+kUX/CzApV/EWBIQgBXRTkhvz6QubYmWUZmEKmITLd2Z7htPlDXDShYW3iKZl6ZSywYnWN2uGe3IPvy7RG9m5Enj1dMlCHbzF0ks7JCSbdSwAg7B4sTJSFcRFASlSi6qUuzgakike47xsnFS11KmyBNKSQgqFSU2bTR+/Ro1wiiAxZIDhOzhh6G7D3iWf6TyOjDDfdTIZLvYiwtuEuQbG9h9TE1HmBg+gNLEpuyg21JFnHTSBcwy0rTwKUCGZIsA+97lVy56NGMkClAOpTEa0lKhcEC9mcXH/iIpPNk+mMiVxGoBrbNsCw6C5tyifGeQnDlCiRNWkrACVEAA6KUxCSwNL6kRriQAU2AG5JJdgAH5lw72sPeEyssxwzFIIIw85ExPqql+X5RSohKfSsMG3JAvGwy5WjlNSE2KBkSQovWuyDqAkM6gdyXYH3irYxXWLf45wZkjDy2NKJKGVa5LqV1YKLbRSJy4Thpss+VE4RUELMLZMzrBaVvC2dhthJcxOm0apTG/lkwNjIk/iIMwU6AEyTEsiWpiofDr25wdlsNZpbeBZrvDfKcmVOB7OIkxWRK8pNuIE+4aHkpMk+RzLfSHalOGgXJMlPlO13AI6w6w+W8ROz/AFEPYUgxGFN4V4pRYmLjMwwrpbUWhdjso+AByA/vGkCyOe4/El2jEPMbkrXAdhY89iY9BPNaJ8isCtLUWBUk3T/tTvzMXbw1mqkhSTdiCkbg7GodIqInDiCGSzhTWdKTukb2hvgManDqkEF/4kEgU7DcfaHxtbUvrpHnSZ2HVhpvHLWliQRWTqLHckfSNsl8G4WTeQVB3cFySOXz2hbJwFSbAA93+m0FYJBlreq2tN79uRissqVmkeY+D1VVJUlQIsSdyT9GsIreJwaUzAhQIULqZwRsLjSLvhsyexLDiYgux6t+9YQZvxzXcGzsEpUw0LAgj3AgZYyTbY+gPIlpTwqXuPQpYHvSfm4gTD5cCiYslyyqLFNg7sDool/ZoY46UCg3VodSoP3Yt9IwJCPJTLcJKQ2rfvWOHPzp2fn72pXiDHfznFjZNLkcIFrDqTc2iyZDilrlL/FokPqTbX96RWc9y9RnJTUlVRDfiYAk3G1gPcxa/CmBmVJFIYOSQ+rM/sH+cLln/GSeqzDu2sKC5lSClRKTsAlOxuSXL7sNof5Hm86WnyiEgMBbiHe7MOZv7wkXLT/FTaUhZSoaWWKbFn9Xsp7aRZZGHQQkh0jQF1ODdgXe3eKY4/4jll8QeNMkVisOUgCYpBSpLAPQxChyN26+8cTx+AKSQybHkI+gsViVShJJUQDwqJS1qeaWSXN9Iq/jPwoifLVNQlImpuQAOO9y4s4F339o6ssdxzY1xkkiJZU28PcJkFZI1iQ+GqXYRz8dqcpCpMwRNLxIiSbkhB3jdWTkCEuAz9HgQYsORYALYtZQpPcXHzisz8CscSdg5HTmItHhacpDJILEP+cbHCymucsW/wAPYASlXahX0faCMywqUoSLVIUSOo5QOJ5VLJSLEPbpAGPxoUhCncqb2EdMTM8tzJIBLfEXHKzFvpEOJzHywAOIkge8LxJKQKLuXc/WJ8I3nAEOEqDE6Hd40CmCMSPNJ5D6teBZGI81TJte53b+8SLw1KFkCpare5c/nC6UhaCAPUWKm5uzdgI2irFOyyW214xC9eYeVcmoD6kx6NptOW5hhiiSuapYdaqAx3V97XhPjsyXVLWlZBlpKUgaJSC1u8G+KZ4olpJ4nmLPYslLtuwMV5NS+FIJKiw3eNPDWu3+HM1K8LKmENUNH1a31h8khab6b3+xirmTR/C4dCwFplgqS96qdxyeG0herfDY9+cHxvTSRKS5sDUwLtdt4Hm5QyysXJba7DboIwjFAsHZzzhpMKUpcan96wbdwutUnmSQQQ2u2kL8+8PhUsEDUbDlcjvDibJKRVz1gefmDgpIsdiWLtsTpeOezVXxvbkZy6aJnAlSVJuWPV3Da6e0X3Kc1xCJYBSnqoi5HIs0MMFhJT1lKqjZlAAjmC33gvGS0lhbsPzLxKx1fp+kt6JcpkEqUpQJKlFVrEHYjcPzGlofyJa1EAlJI0LMWGx/e0Zw8sJvYHa8SHMgSEIllRdNSgAB2fW+j6XvFcJpzZXZtjpdcgBnUDVdiOVwLEdR7iBJcxJRcbXSCFDkXZiG6N2EaYCfWlRqak8JLAFN2SX+JiBcAHteN5JJ3AY2CqSlzb4S5s4ZrR1yuWwqxuTpkrqCaUqvoB7M5+sKpsgXtFvnYOtJRxBhwsAwb4deUVvESWty1/XtE8sS0imyADpDvLMlTPlsBxJuz6iAMVLvFh8MoYg8/vEp6eeEuYeHQiWogEKB9J5cuTRjLsCnUWYMB0O8XbNlpUCCNbdoqcyTSoEWYEQ96Cb2kyrEMgoGzg94TzUETLXAB+sMJi6SFj/yq+UC4fD6OX0IPMXMbeorOxktJ8lCdFKJ9gT+kGy8OHAdikt1IFojlrFQ6BR+dk/nG6bzAgGwHEevxQuzaFY0EJSElmFSj++kA+QouRZ2cnZOvzMHTZgVLWavUrb8IsBEmDwwKAVPyHX2jTNrirWOesfMPoAN2jEH53gj6kikcmc92jMNygca4/ny0qUQnYsO7RJ4WwiZmKlOSEodZvc0mF89I8wElnKr6vc6dIuOQ5OhBXNKyDKkGpmapQt9DBIsHh6YBPxGIUAajSg62Tb66+8GSMcoO1nLnmYR5ROfCyyAAC2zEt8XvDKUYFqeV7PcFMq7w2w8y4A+0VJc+kA8of5VjK2vc7DVo2z43ZvNlVMCbfnC/E4UVdtoZgtfWAMKipS1E6MwhMu1MaWqw7MG5/KB2UFJTSXIJfbo/eGK6XUSrmABy3LdTaF2I8wvQKCeK4drMH+cT0psTh5ZmuFDQlKSCGtz2d7wDlmOJK1FwUFIvZgCWDBWri4FTU7iPYRMyckKRN8tfxgAJLp1BbY7G40dtYTYKasTFlSFLUXJWzzHum4qAIHS1nEVxnSdqxYLNGdZKQlZIBKWIcvSaQQU7jaxYgiC04k0sCQpDKd6gDawOwI2csR3hHIxzB6lFnCgsEJNTjXm7XDMTrDTCvSqzX2sbgFjS9inc7j3i0Id5fi0qIRQQDelfCUuSaXHoD6bPrEuLywTKhoRqHD6302+f6V0zawokWLMFBqiFXpKRcs51extaHuV48KQlgoqlE+oOoDkC1w3P3hiVW8bhSlQBs9x294eeHZWo0hpmmXonMNzxAvoehO36wBlmHKTeyk2vuIlcdXY/A2dYxioHkQO8KsHN8xxukf3jfxDOpmEK9J1hdgl+WoObfkd/aDRxjGKmslYJ+An5CNJmJZCVaWFukL8wzFJB5pBSR0Zo9NxiaAk60sfkwiV7Wg7CZgVFSibOluwa376wYrEPUU6mx77AdH3hHh8KpTJFnKj8gw+sNylSAEpZwHUeROv6Qvw8vY7CzQgAG+pPVv7xY8tYIB9RvfYdusUhCXsTukFvtFwlYimWPa3SNiWtMxIV0Jj0QCcC5e/UR6EU04TOlhCJaXdanUHAsCW16xbs1xxlYOjSZiAlKTuQSE/aKrMXXigU8SUKSlI/wDFO/3i55omXicdJQkEy5VBA00FSh846XOLTIoCUbIAT8hEkmaBaIMTiAVKI0ct2iLzImgNx03hYamD/DHBMdZubJHL+8JfPfX9YtvhOTJJcJdW7lx7PGnp8YsK0gtr/aA6ilKwLb/2hiv6mF88hKg+h1/SDlFJ01lYelI2sLkfveNKAFncm6uSQBv943lz6lg6AC3c79hGDLBJQLhgSA5qUefQQNDsHi8uoBXLu4cg2dyLjlbeNVZc6AJktxa6qDfQMqw6A2B7wwx6lIRfV2ADBzsl+e/yhHJxE4KUolLKI4WDUj1KS5qc2J2vpFMZotrC8ALsbo+ErTXezEm5BZqCT3iKfMCQlaSUqQFACwB3I4gxD6OBqeQMM/8ANVzFAJpZIAUWU4CuT6gdwWI3gfMcOFuxZJTxOdDsRsH3N4poqCRP9QIAJpDglNw7EXPuIKws5kpZw5ASouwe4Cim4IIAc2aFJUazLINZ9xb4S9nYAg7i2og/DShNUAQm5FQJ4gkWKkl2s2hOkAavGBnvJSFcJ5OCx5W57bdtIHxsglVQIJ0UPz7iFuPkGcsGSqkouoCzne4F7D66xZBK8yWy0sWuDB1volcv8UzyoHcpP7MAYsjy0KH7cWhj4rwkxM4u5CbM5uk9WiuYnEESmHwg26dYTKHxRLQ8uYRrZu7RollGWrUlw3cNEWX4yoBL2UpT94wTQemn1t9InZpSVYsuxDLA2S6Qee5hqSFIqIYLLkNttFeyOWVLTyD/ADMWedMYAJS6rAcgGZyIXXQz0Tl+UhQStVgCbcyNLbw3n4RkvduWkRYZQ4d9CB33PvtE+LWVkB2Fyf0hrNQJd0jnSylTpd9xzj0E+UCtiSOn73j0Qq8ce8MICq1KDitIV2UrW22rxbzlktEhS0tUZxIvdI0b5DeK94OlhUnFgkJdJIO1V7P+UO0BIlo1KlAFRJu8dDlyusUJeNFExMoxDMgaQ2087n9IfeGc2QhbBPcuNX6i56RVZioOymckK3PVP68u0J9Wx8daw0wKFWrjvbW0KM/xCAyCTUq7DUC7knbQwblk2qUgsw68ormJQkTJiVhRJKiTS6mBJ1JZiC47H3rodpkT1TEPImAN8bFRIHJI3a0EJzoShUhiSyVzFEKvpSkJVSFP9oW4rMAUOw8skhlEgONVG4dIPQB9TCzA4gqNylyTRSkcJpJUwpSEkMriIHqJ4jTDSRtmmKxRbzjdKVFRJJLgBSVFJOpSEkcNnWN2iXMMMlKuFRAQmYU2sDWoFNP4eNz0sdIUox65auJlGYEpSit6TUBYHVNgln1qPWNZ+ZqAQpAKhdJBHDS5HE+ijdyNXPKG2UavFpdYApKlKFW6T6iQQ7gKBsWcVvcCJZeKTqVJUtIcvumoB+HX6W5XEL8NWKFFTNUkk2JIBpLno6audzrE8nDAlKnpPEamI5JptZ7N/wBxts8sKKivZGhddQBKmYp9QdrfYwxlzgpCGNqrG1Wz8R0APSNMJh1ThTSAbA0swYOCrQp6CLLh/CCKiVKJLWJYg63t1tqO8adteinLMJMYUTQtD8VQ1BJLJbVg37EW3ATAEgJIbZmI7XhNOkLkUKKStBUlC7AFFjTNB0IJZKna/J4klEpXQpSlubEB1pUL6nUM7O4FxaG0X00z3Jk4mWyiAR6Taxu6ex+kchzvD+XMUlik6MSLF76NaO0pUCkGxBDggEOOfN+j+5jnP+J+ABmImEp4gRyNuf0jWdNK5x5dEwB2q/LT5wfiVBa0J/ALjqBr8rQsx+DNTk6gFJ+X5wykhlKmbOG/P2iFWh5h5pTIccJUxNtIcYP+ZUaiKigHogfmYrsqcCkoOgLm+xvDnIJhUdLAG3W9yYXfwyyYDFHVKTsBz6P2AMNpaWRzJ+l/vFfwUtRKAbOolWxsGLdyW9otfkhCLsAA3aGvhSASWW7P76f3j0FYlbApdjqP1PWPRz2drTLpzfw3lgOWTJyVM84BSSLWAibFpDIIHwxFk2NSMkmpclRnJS3K4YnpreDsVhaUoAUFcIuI6cnNl3CwGNVJjMxLGNqYRLRdi5cTZRglrWGBI5AEj3baNsSImyZRVMSHWQ43+gANz3hfqsjqWFwpRJQDyD7N0AiDHZaieildw2uhA1IB5FtIIkYMeSlkqBYan9C0bHhDFtveK1vqp5hkNRICtXIChYA2AYbJ2hfPyRADGo3JJ0ctS7bAB4us+Td/aF68PxBxqWiVqk0q5yhJADEUlwxOt797wYJadtAQRu2hHcEg684ZYyWEAk6C5/T5xAmQwDfFZwPiNtO7fWBLR6DHAhmckHUHTk99DYX3YbgxJKwJPAg8Rs/4dGq+Qt0hxh8CCqktZLgP9eojXLUAJBLeqlVmqWVUpPYXPS4hpv6W6MsiwiZEtBeoK4VFgm7MSx1fnrD2VYKAmBQ0BJ0PRQ0P3aB5EsCpOiUEW2HC59i59wI9JZJ4Ueuzghwq6ehIv9o6cYja3nJSo/DqU30Lm6TbcVBrh9OkKcManu3wqSdT8KulSeA8yl94CXPZatQyXpv6gUcaW+JmP/cF4acFoGpB9Khqb1P3DgX/AAn3corDuksUlKVF9rE3v+FyS7RWv8SZAVhklRYoW17/AFGnvzi2ElN7Ek33DfsjW8V7x/hgcGSzXTe4voX++8AzieImELKNQlJt9T8oOCP5Q/Clqi+zGAsYopNVioOlXbT5wZgJbhiNGWR9B94hfVYfSsGlKE6XZid20t7/AEixZapCLizIuer/AH6RS5M0rVr6T7D9QIsmHxQcga2uduveEh+1gwE15iUpDUgE7sNb8tYezj5jj4E78z+kVnK8Y5JCTxks5urlaGuMzFkiX6lK1AsPny/SG9KCzVZqIB006x6BcTiL3+ceidUjm0vELGVgIZitTltL6EaHa8WuSn+RI1fyw777xVswV5eAMsBq1kov1c/YwxyyeryZYUbhIF4e+I3sTiReIiqMrMYWYnW0GxBgzJMWUzAwB0HGoUgf0gOrtAM5cR4afSpxrtvfmL7ROXVM7RLnDy0kqdgNLD2GwiIMt2S1tS/5xD4dS0hLXOqla8W4HbT2holJ3sOn6iOohcmTeBMQhiN7j9vDgpDMDqQOL96AREUkrpSlwGUVHR3LD9/nCWGlJp8gMXcObDVRJOw+rxJluW0ypadGNIBLnVz8tH6Ac4YYfCAEzVm/ECd9WAHdj2giVhqaptLHkBdvwjqemkGQKT5gFJncMslRTSCPwjUMNIzlRU8x0JBQXe26XIp2LJud3gyepSiGFC1fC4BCRuSP3zgnDYRKAADdb1HdQAYkntaDptvYdJKJaQQ6kVLu7/hL66nXpG2JtVqyRUCLG1z2t/3G+Ek+WgOzshGlqarAPyeB8dOASoF2cAMHHEQCC12pc9g8VxJSpOKM5aDMcD+a9gG9VKm/DTpsTfkSfgMSHMtQuW4hpVRf2JrZrOkjYQrlTqSAwUkkJUFOGFJS47EITE8jHBATMQ7OpKg7WpdLXpKSBYliyRDlWPAT6kgLDulyLbWNjdrjm3SFXi6STg5iSTUhn68lFPXf3iSXiGoLOHASA7pDXYezXB0iXxPh/Pwk6kuQl7HUi4PS4KTtBZw5dKZia9SpyD3e8bCeQtT2rYjty7bwPmKKl6EF3udtGPY8oYAFZJbYB+WiXjnzq2JxgsClCQwZ3v8AvckvDZEgBAYXc+5Iu8IsHPqBDkAWc92t7D6xacvSCElXRgdhq35n2icqjWTPpVcHhsGuXOpfSGaijy6nF9SxUfnyjSThEq1PqUfnyHtEuLmIQGayWDNYkaPz7CHStV3Mp4ICg4Is0egbMscVKV+HSyWjMTo/9NEOKyteIODkyhWJiq3CS6UMAVKGyXe8WTHeB1yw6T87Qb/g0TOWTMBCpMkywDY0qXUkkdo6ROyx3JHaLzVLduKYrJp0pq0FjoRcQDiCwjqfiHHiQghV3BAcPeOUz1O8R/SaHG7AzJsRJmOq2u3eJJsuIgi/KIXpTTsXhqcE4aWlNwmz81ak/Mw+lzwq2vR+fP2ioZNMKcLKGjpKm5Db3a/vBa84MtLlJFSmG5Nh7767R2a6RWpIFnawsBGwSQO7f9RW5OfvbQ7k7Q0kZlU1/wB6PAYVMkh0p2qfu2/zMSKUw35x5c8AEvZv+40GJBFiH2/WMxWrDfzCXuddy+yfltE06cJVJYqIswvu7fqekYWgIOrnc994Hm41LVHkSm2wa/QEtBYTisZxBJLli453vbZjT84GzSaSkhBoW7oKikVNx0FJv+dvmun40CYgl61GkEKHps8xhxaOG5gWYPAuU4ECZMmBX+kuimp6mDLQU7hwTuxBHSKYwKjn4pIR5S0EPwhW7glkqf0rGl7ktzgzFYtDJVLUD5iXTuCACL8ilZPer3hLmOdeTjpss2ly6ayRUny24VMXtS4a9xbWG+Mwvlz0eWXlrpWLuqhTGp9SQoqcEgkAEEkAQxRX8U6ykFkkygkam6y630sa73sRyh3l+ME0CzpWHTyU4uLjd9DrZt4qWCzNCgFBRKlqKSDbjBCyLWf1AtyNgIOyNZQEByQxVff0ghhZw4uPwnkIzaUnxf4fOGnzGBoN02s+tj8oCy1LiltTc8m1S/U7x0XxzlgnYRJSQT6Xcg20c/So2001jn+CwqkkpOqQf7n52iH6Ttb86a4XAy0U1MogVBI0D7nnDXDTgVP8OjD5/Lf3hfh8Mp+alDibVhcAchzhpl+GAYgOBvzO4P6ROHyEjErS3wqI5aDpyB+ZjTGrAAJf5OT+giRA4nWovd2bh5DmS0QYxYCaUlh/SSW6ncw6NV/MphKjYttHo2xaeZ9o9E6ke/4b5xIw3nTJ6/LKkS2cFyz1ABtrfOL1O8Z4Xy6gtRBD8KFk/a3zjkRQjzKRKBKWZagS5c6sdCdLv+c5QpYUV1EWPEkhHO6HZm0UWim3TcZTnxlmaMWgeWFIYvxhi2j2JYHbWKf/AALlISqsksyUuPZTs/eHOKwBQl7GYCyU1MpINyQoq9L2cbQInHqS5QUoK39IC1EaWJcjmGYMCSTAv8vWxmoAxOTFJYqpLAkLTSR7Of20aIyYFIUV/Qhh2u76bPFgy3ImWOFKqhV66ns4KlNfsA0D42U8w1lrtwqSoFhs7juXYwnGH2kzCTPmygiViBKSgsplAqURYBSUg2sdC12MLJ2AUJpCp0xVmMtStCNxa2tgNodYOajyVCipvS5pZgLKSGBIPMswjSkEEKBSFBXEkKKjVyHIfSnrFOVLqF6sMqlipQCfiKiTbiGwbV3hnhcymBIAukAXQCR/uKgkAdXOuu0DjArCVKSbJ3WzsTZnJuNb9Yl/jFzVVVKFAKXBJckXcncCxGmkDdbUHzM3xS6CUhMsuAAyqmu+tTAM9mDDrGMPncyWSVTAt2Fgw0Y6kltT7QDPlLDUlTkCpSlODpxBNmNrBy77NA82SpV/MJcl0qG5Jf0tf5/SNsNQ9meIlzNEpId9VmzsHSEhveA8TmU5b8KCS6SBUSADyBJvqW5FhaAJCzLNlrAJuQVJGgLFmJ/WJpaCLlwCGKgPUw/JgGBjcg1CzPMDipoFFKZiCKSCt2PquxYqZNn5xjCycVKVMUibLK/NEyWFV2CqyoEUu5K0nuDDPDrSoOfSGaxYdACB1iPEYwKZJUJYqZaiC3EbOSXPF7NB5UdQsRlGKmzJy1TpZ81hMFCmYOQkkkEAdrk8rw6xqpvnpUFpUhKPLIq1SGANLaFNJJBDE20jRQWUpWJjpCSLMACLGkkDrYfNoyrN5amCaa/SSp1EPt+FAtuSIPKhqCcImhc1iCFHzRcWmC5t1PK14LyrOEpWoEqYOQyFFrkPSEm/F9DzhSlRZquCpRBcPdgbabNrsDE0/NVoZNdnZqUpN9nSxsNxpq94POhqLZJzyQtC5XmKSSjeXNYHQsopFVhcGxAEUzEhKFr8taZhHCSkuB9y3IasRyMT/wCZXJPEpw7k2t0BGpfR42/ilBjWWU4svkzsCbXa5AYMWvAt5DJrsZhUEHivZme+n0EMZU9HRkjUOw6PuYTT5qyP9ZQ0spKVc7VBixGz/eM4GctKWmqrSdwyKRptuevPWF0Nuxk7HBKSzE68gl+fMwjxGYqPxE/a+/WCTi5cwMViUpJLoUCoMN0rVSNNXBbnEeMw8oJf+LBBbSlI1vzJbpGpLAClvHomkSpJTUVzCk2Hpe1rikkaXtHoHGp8alTiwZbFIDBybkqA4dEvdrX6xqnEpKE+dKCiSAl3VYFLJ1AWoMSxJZwDA+EzyQFrULkgFMxai1Fk0hL+kqc1MN4CxOb8mWNylNISBoXs5uXIvoTtGXMcxMybNUqYtkE2QE+W4YNd3ax4QWBiFahUaVIUpFLBI1UTdLtdgz1WDQP/AJ2SQEpTdiy1KuX2CPhcAEEXeI0Y9RDFNgSVFLg1EkuBc2syRe2sC0Z2eI8QS/LUjyVoAcFSkVcI3qRUnXcsTSIFn4FXCELUozCAElKQWIqKrAMDZ1F9WAs8LJmKU9iovZ6CTyDhdwHYOOYgjKZyEKCvLDKPFSqlQIJUCVelwWYkfKBs2v8ARknLqEjjUnmkLCUvzsSdL6/OCJMlbNc6aCoAF3Frkjre8B4vPTLmLMsykEsrjSSyg4ewDEjZoBw+KSXVNqX8VJ4UpcD4Bt1vpGtLx7FzZRUrhBJUlwEkFnBAKnYBteb6CDMIgrmTJfm+UeEXIa2p4ahVcAO7sHdjCrCZhLkkrAYlwC1wCwsPi3YiB6lLqpLVEmmxGjmxBURvbftB2OjsUgAoqU72UsqV/URolNm2J6QOcYoMqhKTxMWSl24nJD6MQ77iBUBI4Q4JF1InMot+IljzsHHPaIBg0qXQtSi7CpaiQNVUgVM27c3MDbcTpeKUUpUqWlyxZqQw2Zn4tTtuN4gVi6GvWwLplpALgMAVLIBN9oGVkiGpA5AAPrsHd2bnaCEZctMrmkpJ4iGG/NgxAswgc4afnkhnTpoBIQhrEVTUuGSSAyUnR3YE9Yzl1TuklZB1AJFSjyIIOrPsNohlZcqaOG9g5IcuLuw0G+sSzsbNK1CoOplEJChpY2Apch9943ILj9T4mhSzVTU34QHCd0sASb6nT2jBxRUybqLNSWLgs4Ju7tAWNKSprq4Td/MIIS7OGuBdrto+0OMyXK4ClYYpBBSXdT7kXHDdtPcQdhMUOIwypdLVoI4qUBAcuwszXb4WeAZmLQoFKF1qLAEOFdQpRa4F7kD82KCucgvxFJas6psCFJe5LveBsdiFD+XcsKWcMUsWLEXSH12OsaULPo7DTilNaAAUgqmWF0gtZIYq0JsbsBEWJxiVEqCFKWQCSU07C9NRIDA7RDgsa6QZigfS9TEFDpYgVAWbXm1hE+P8pZYy2SCGci2j2B9VKWZmuIYA0nFpAdJSEAJJqILkXKW5X0Owgj/MSJqSOFiSFBNze6nOp/YgPHqTLSFqpZ2FkpFi4CadTfa942ymZKmiYoBTEqUApRFgGAbnu5gbY9nyFzEVF5jXDh/cMHfq7QBh8EgEKXNSGJcMQsbm5TYgEaatAycOrywZSVB31KyinUkbX7b3giTLWR/ppDjTiUlmDmohhydhyvB2yHFTkGakIKwgOSXWGCe5NiS/vHoWYPMEgqeUVKJYUJKjSC2gZhuwu0eg7bVLxLUlIUlnmOSVAgqNt+fXQNbnB+HxwtwAKAZnZR7WaKwdT/SPvDDFf6if6B94hapKaklJKkMKy3E7Fy9Qa4s4eJ5iQk13qZ7lJADsXJNvvFeXt2P3ifMvSjufuqNL01/smxWZqmJoBBSwJNnYHRNr3ZyrVmEbTscqyFqKWSpqdLajQ3PKAJWn+7/6Rur/AE195X2jbEwy9JmKWSSHoNQD8RdkuSG0BJuBEmIUlSgBLUpI+Ekl9y+m/Jg0Bbp7K+0OsN6Fdj/wgZZaaYyky8MaitLtfU3A6G7W5RF5zkuQ6SA7agXBt30H0g6Tqf38MAI1Pb8oGzZSSJJc2U1J8sv/AFDTZmPPmI9Im0CoszOAdR2IuLbRFM1T2V/xEaYj/THY/wDODss7N8H4omS00LqWRvxMpJuBw20G/wAoIwmaLmLNU1ip+F1INiNUksdQQNxyhN/6h/pV/wA4zmOqf9n2h9BbT6ZmtHqSFf7mUOZDm5tpYQJjc2UsDy0hIHxKLsdew53d4FzP1+6YUS/Wf6z9xC/WuV1o1mT1ldU1lFrAkkMfhADAORqA/WGErHS1WoAJ9SaQwAYsVEcy4+VoW5Xqr+hX/IRjF6/P7JjbaddrFJzEJHAUsA/ppA6pILvoSGY9YW47N1rUUpTxK9PFolmDikH1FwICmej/AGD/AIiPZf61/wDvH7JhvjXutpeCSwSfMSpKdiQSBq5t1uIHwWCfjStQUAUpNRJ10vYC+8NcV6Vd0/eF8n1jsr7qjTtr0xh8IkXeogqdRBUoc1Fyz3Pp94zLxVFnYMTakn31ZTE2jEr1o9/sYW4n1HuYEpKsOHziYkDylBmceaQpjcBgGqPJy0RY7FYk2nTylKt2CGAtYOQDra+sKv8A0U/0r/OMZZ/p/wDy+4hwtN8JPRLpIUpFIYEDicPe/qfdUehUjSX/AL4zGk23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678" name="Picture 10" descr="http://www.eda-news.com/upload/iblock/d2d/45676_73.1164735101.8955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714375"/>
            <a:ext cx="2857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6572250" y="457200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Белка, </a:t>
            </a:r>
          </a:p>
          <a:p>
            <a:pPr eaLnBrk="1" hangingPunct="1"/>
            <a:r>
              <a:rPr lang="ru-RU"/>
              <a:t>бельчонок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3.gstatic.com/images?q=tbn:ANd9GcQhzHbG4XjpWuYlXaJR0jZbiPWdzIftyMWeGnl1oXxVnoCdOo-MO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642938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://zahvostami.ru/static/photos/70/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14688"/>
            <a:ext cx="48545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5715000" y="4786313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Лось,</a:t>
            </a:r>
          </a:p>
          <a:p>
            <a:pPr eaLnBrk="1" hangingPunct="1"/>
            <a:r>
              <a:rPr lang="ru-RU"/>
              <a:t>лосиха,</a:t>
            </a:r>
          </a:p>
          <a:p>
            <a:pPr eaLnBrk="1" hangingPunct="1"/>
            <a:r>
              <a:rPr lang="ru-RU"/>
              <a:t>лосенок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643813" y="5429250"/>
            <a:ext cx="857250" cy="928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830262"/>
          </a:xfrm>
        </p:spPr>
        <p:txBody>
          <a:bodyPr/>
          <a:lstStyle/>
          <a:p>
            <a:pPr algn="ctr" eaLnBrk="1" hangingPunct="1"/>
            <a:r>
              <a:rPr lang="ru-RU" smtClean="0"/>
              <a:t>Сидит белка на тележке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989138"/>
            <a:ext cx="8207375" cy="4319587"/>
          </a:xfrm>
        </p:spPr>
        <p:txBody>
          <a:bodyPr rtlCol="0">
            <a:normAutofit fontScale="92500"/>
          </a:bodyPr>
          <a:lstStyle/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Сидит белка на тележке,    </a:t>
            </a:r>
            <a:r>
              <a:rPr lang="ru-RU" sz="1700" i="1" dirty="0" smtClean="0"/>
              <a:t>Хлопки ладонями и удары кулачками</a:t>
            </a:r>
            <a:r>
              <a:rPr lang="ru-RU" sz="1700" dirty="0" smtClean="0"/>
              <a:t> </a:t>
            </a:r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Продает она орешки.</a:t>
            </a:r>
            <a:r>
              <a:rPr lang="ru-RU" sz="1400" i="1" dirty="0" smtClean="0"/>
              <a:t>                                                            </a:t>
            </a:r>
            <a:r>
              <a:rPr lang="ru-RU" sz="1700" i="1" dirty="0" smtClean="0"/>
              <a:t>друг о друга</a:t>
            </a:r>
            <a:endParaRPr lang="ru-RU" sz="1700" dirty="0" smtClean="0"/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Лисичке-сестричке,</a:t>
            </a:r>
            <a:r>
              <a:rPr lang="ru-RU" sz="1400" i="1" dirty="0" smtClean="0"/>
              <a:t>                         </a:t>
            </a:r>
            <a:r>
              <a:rPr lang="ru-RU" sz="1700" i="1" dirty="0" smtClean="0"/>
              <a:t>Загибают по одному пальчику, </a:t>
            </a:r>
            <a:endParaRPr lang="ru-RU" sz="1700" dirty="0" smtClean="0"/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Воробью, синичке,</a:t>
            </a:r>
            <a:r>
              <a:rPr lang="ru-RU" sz="1400" i="1" dirty="0"/>
              <a:t> </a:t>
            </a:r>
            <a:r>
              <a:rPr lang="ru-RU" sz="1400" i="1" dirty="0" smtClean="0"/>
              <a:t>                                                      </a:t>
            </a:r>
            <a:r>
              <a:rPr lang="ru-RU" sz="1700" i="1" dirty="0" smtClean="0"/>
              <a:t>начиная </a:t>
            </a:r>
            <a:r>
              <a:rPr lang="ru-RU" sz="1700" i="1" dirty="0"/>
              <a:t>с большого</a:t>
            </a:r>
            <a:endParaRPr lang="ru-RU" sz="1700" dirty="0" smtClean="0"/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Мишке толстопятому,</a:t>
            </a:r>
            <a:r>
              <a:rPr lang="ru-RU" sz="1400" i="1" dirty="0" smtClean="0"/>
              <a:t>  </a:t>
            </a:r>
            <a:endParaRPr lang="ru-RU" dirty="0" smtClean="0"/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Заиньке усатому.</a:t>
            </a:r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Кому в платок,</a:t>
            </a:r>
            <a:r>
              <a:rPr lang="ru-RU" sz="1400" i="1" dirty="0" smtClean="0"/>
              <a:t>                </a:t>
            </a:r>
            <a:r>
              <a:rPr lang="ru-RU" sz="1700" i="1" dirty="0" smtClean="0"/>
              <a:t>Ритмичные хлопки ладонями и удары кулачками</a:t>
            </a:r>
            <a:endParaRPr lang="ru-RU" sz="1700" dirty="0" smtClean="0"/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Кому в </a:t>
            </a:r>
            <a:r>
              <a:rPr lang="ru-RU" dirty="0" err="1" smtClean="0"/>
              <a:t>зобок</a:t>
            </a:r>
            <a:r>
              <a:rPr lang="ru-RU" dirty="0" smtClean="0"/>
              <a:t>,</a:t>
            </a:r>
          </a:p>
          <a:p>
            <a:pPr marL="68580" indent="0" eaLnBrk="1" fontAlgn="auto" hangingPunct="1">
              <a:lnSpc>
                <a:spcPts val="29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Кому в лапочку.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0650" y="5589588"/>
            <a:ext cx="719138" cy="792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7024688" cy="741363"/>
          </a:xfrm>
        </p:spPr>
        <p:txBody>
          <a:bodyPr/>
          <a:lstStyle/>
          <a:p>
            <a:pPr algn="ctr"/>
            <a:r>
              <a:rPr lang="ru-RU" smtClean="0"/>
              <a:t>Кто где живёт?</a:t>
            </a:r>
          </a:p>
        </p:txBody>
      </p:sp>
      <p:pic>
        <p:nvPicPr>
          <p:cNvPr id="31747" name="Picture 2" descr="http://ianimal.ru/wp-content/uploads/2011/05/ebc4e852ed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71625"/>
            <a:ext cx="60118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500188" y="5715000"/>
            <a:ext cx="507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Белка живет…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4938" y="5715000"/>
            <a:ext cx="1036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 дупле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atic2.aif.ru/public/news/big/331/f3d3c175f72beb0ed44ffec4f38cd473.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71563"/>
            <a:ext cx="58674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643188" y="5572125"/>
            <a:ext cx="221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Медведь –…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25" y="5572125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 берлоге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oselenie.ucoz.ru/pict/fox2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373856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357563" y="5429250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Лиса – 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3500" y="542925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 норе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http://huntseason.ru/images/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4668837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cosystema.ru/01welcome/articles/piskunov/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000375" y="55721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Волк –  …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572375" y="5357813"/>
            <a:ext cx="928688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5572125"/>
            <a:ext cx="112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 логове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024688" cy="571500"/>
          </a:xfrm>
        </p:spPr>
        <p:txBody>
          <a:bodyPr/>
          <a:lstStyle/>
          <a:p>
            <a:pPr algn="ctr"/>
            <a:r>
              <a:rPr lang="ru-RU" smtClean="0"/>
              <a:t>Скажи по-другому</a:t>
            </a:r>
          </a:p>
        </p:txBody>
      </p:sp>
      <p:pic>
        <p:nvPicPr>
          <p:cNvPr id="35843" name="Picture 2" descr="Обои Волчья пасть 1400x1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00188"/>
            <a:ext cx="52149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214563" y="564356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Пасть волка –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7813" y="5643563"/>
            <a:ext cx="159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волчья пасть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http://pix.com.ua/db/animals/wild/foxes_and_coyotes/b-109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5813"/>
            <a:ext cx="7000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786063" y="57150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Хвост лисы – 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5715000"/>
            <a:ext cx="156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лисий хвост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aterinstvo.ru/skins/default/public/images/articles/s1954_1219667983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714375"/>
            <a:ext cx="371475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6000750" y="52863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Уши зайца –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72188" y="578643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заячьи уши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earworld.ru/wp-content/uploads/2009/10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42938"/>
            <a:ext cx="4513263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6072188" y="5143500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Лапы медведя –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72188" y="5572125"/>
            <a:ext cx="2008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медвежьи лапы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ti.ru/uploads/posts/2009-08/1249704269_ezhiki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8688"/>
            <a:ext cx="6007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357438" y="5786438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Иголки ежа  –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0" y="5786438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ежиные иголки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torange.biz/photo/7/13/%D0%BF%D1%83%D1%88%D0%B8%D1%81%D1%82%D1%8B%D0%B9-%D1%85%D0%B2%D0%BE%D1%81%D1%82-%D0%B1%D0%B5%D0%BB%D0%BA%D0%B8-1289221911_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14375"/>
            <a:ext cx="64214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571750" y="5715000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Хвост белки – 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57813" y="5715000"/>
            <a:ext cx="1820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беличий хвост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russianhunting.ru/files/1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143000"/>
            <a:ext cx="4762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2428875" y="5500688"/>
            <a:ext cx="221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Рога лося –  …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572375" y="5357813"/>
            <a:ext cx="785813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7750" y="5500688"/>
            <a:ext cx="181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лосиные 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43000" y="785813"/>
            <a:ext cx="7024688" cy="785812"/>
          </a:xfrm>
        </p:spPr>
        <p:txBody>
          <a:bodyPr/>
          <a:lstStyle/>
          <a:p>
            <a:pPr algn="ctr"/>
            <a:r>
              <a:rPr lang="ru-RU" smtClean="0"/>
              <a:t>Скажи наоборот</a:t>
            </a:r>
          </a:p>
        </p:txBody>
      </p:sp>
      <p:pic>
        <p:nvPicPr>
          <p:cNvPr id="43011" name="Рисунок 3" descr="http://t0.gstatic.com/images?q=tbn:ANd9GcRSVx9J1BK_93G8VwGeuiY1USXNQmk_p7hhTwgfonWW_zafHGkiX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143250"/>
            <a:ext cx="22145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1331913" y="5795963"/>
            <a:ext cx="521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Медведь большой, а крот –   …</a:t>
            </a:r>
          </a:p>
        </p:txBody>
      </p:sp>
      <p:pic>
        <p:nvPicPr>
          <p:cNvPr id="43013" name="Рисунок 3" descr="http://huntseason.ru/images/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57375"/>
            <a:ext cx="4214812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53125" y="5757863"/>
            <a:ext cx="1471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маленький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http://t0.gstatic.com/images?q=tbn:ANd9GcQhjNrrz__v_YcleBCsk1spny_audvhe6ZStpnbkguobFdDp_el8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44735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://tomas-rabbit.narod.ru/images/wild-rabb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428750"/>
            <a:ext cx="25717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1352550" y="5321300"/>
            <a:ext cx="507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У лисы хвост длинный, а у зайца  –  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4613" y="5321300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короткий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data:image/jpg;base64,/9j/4AAQSkZJRgABAQAAAQABAAD/2wCEAAkGBhQSERQUEhQWFRQUFRQUFBUUFRQUFBUUFBQVFBQUFBQXHCYeFxkkGRUUHy8gIycpLCwsFR4xNTAqNSYrLCkBCQoKDgwOGg8PGikcHB0pKSkpKSkpLCksLCkpKSksKSksKSksKSkpKSkpKSkpLCksKSksKSksKSkpLCkpKSkpKf/AABEIAMIBAwMBIgACEQEDEQH/xAAcAAABBQEBAQAAAAAAAAAAAAADAAIEBQYBBwj/xABEEAABAwIDBAYHBAkCBwEAAAABAAIDBBEFITESQVFxBmGBkbHwBxMiMqHB0RRCUuEVI0RTcoKSsvFDgzNUYnOTotIX/8QAGgEAAgMBAQAAAAAAAAAAAAAAAQIAAwQFBv/EACkRAAICAgIBBAEDBQAAAAAAAAABAhEDIRIxBBMiQVEyBXGxIzNCYYH/2gAMAwEAAhEDEQA/APDUkklCCSSSUIJJJJQgkkklCCXQFxSYWokORU91LbTLsRRkjHRFfTKLJDZWyBIy6CsDZXtiUpkCMyII4CLZEyOWIbmqW9t0J9KbEnIAXudEljEUMumywEagjmLK+wjBQ4CSW+z91vHTMq8f0cbUxvEY/WNa57B+LZzcy3EgHtAVcsyi9hSbPPCFxTaqiLd2XHmLhAYAM9+5aE7K2hRU5NjkAdCTZFljLbX0IuCMwR1KPtk65q76RYb6iKlaRZzo3Pdx9qQgAjkL9qDe0iFI56aCuJJgEmMXUuONRacqyjQA2MMK4I0Z5TdpAInDJVlYc1aSOyVTUnNFEAJJJIkEkkkoQSSSShBLqNDT3UptGikQrklYGhQzRo0CyK0KZFEnw0manMgUCAjiR4obooZuU6lgS1ZLIf2VBkpSrz1KZJApxFsohEQjw0bnaAq2hw3aKtoGMjGduP8Anr6+pZc2ZY9LbL8WNzImG9GwWtcd1+w9fLI9vUg4pTtqKgRtt6mEDbIA9qTM26wM+5ExTHXBpDMr8Ezo8ywe0/eu/sAs497gssZSfuf/AAvlGKVIiVOL2qvV/cADWW47yVqMCnMUjHC1w8HIAb8/JKwNLC51Y6wDgHG+0Li2654rXMrMwB7NtbWy6svOibyYpRS/0Ji7LPpLgDPXvs32NraZYZbL7OA7AfgsjPgUcd9pt/ZIHxAJ8V6vI+OWGN+8sYDzaNn5BZyvwrUOGRFr+P0XLxeZKL4tnRn4qcbRjcB6KiWojaG+ztMc52drX90cwCo3pJxES18gabsi2YW8PYFnW/m2l6lhBZDTyPIALblthnoQO3Mdy8Lr5C6R7jqXEnmSur4uR5puT+NHPzw9NJfZHTmMumqfQ0910WZR9NRFTBSkK1pKTJFfS5I0JZQvjKjPvdXr6ZRZKNSg2Vbp1Ckdcqwqaa11WuCAxxJJJQgkkklCCTmMuV2OMlWVLR2RSAHo6XJT2UyfTRqXspxCC6nsoskWatphkqyofZQKA3AThOFAlqbKOalINRexPurCncqGilurqmQTAyxYE+OG5TYhx0Tp6wAWHeFmz+Qo+2PZfiw8tvodLIGDzdVdTVFxRHyFyDLGsKt7Zq0tI4BcDfmp7Gi7eFiLjde1+/RVkTs0+Ws2chrf49aO7JVoDXWiqdtoOyBsuAyI6x1aIVLiBfLst46nIW4lP9SXElzszmeeZ7UZkDW6Zk6nTxV/JVT2yvi09GnpK0hjWmQWGg67+O9aqkqNtjb24EdQyz37wvMIne128999OsXWvwip9wF2pHVfMXB67ALleV46atG/xsri9l3ilGTDI1t8wbW8AvEcTpDHIWnXhe9ua97pPbYQbcl470zoC2pd9Fd+lZH7oMr/AFHGrU18mcYM1d4dHoq2KmN1d0MVl3TkMvKMZKQ9ih0zlLc7JWFbIcrEExolTNZQ5KlK2MkQq5mqoJRYq4rJ1TynNKhhiSSSIRIkcV05kBVjBBkhYaB0sOatImqPDDmpYCdMVkmJ1k586iOkUaWoRsWiVUVdgqipqU2oqkGKjkkNmtJSykl2PGLZGe65RIKVzjYBX+HdFHg3ls0d57tVoI4oYhk0OPLIdixZPLjF1HZqh47auWiloOjMlwbHZO/hzV7+jWRC5eCeFt647GnWsNFUVlWXHMlZfUyz7dIt4Y49Kw1VW3OWSC0k70CMlS4whLQy2PYmzFHaxRqi+iVSsFAaeO7rqR6gC5AufPFdp47KZHT3QctjJEAQ8fz+ia8hrTnbuGXJWhhOlrcd6ecHa4aXPGxJ+KdS3sUzDcQaDme8E5aq1wrFWkn2ri20P4gRfXMZeKFiPR92Z2bc8u4KgqKV8Ttq+Zy1z5eeC0KMMi72K3Jfseu4XiHtNdqLN8c/mFkumRD6lwbnski98uxXHo9cXu2XGxIFr9mQ45eCrOk1CYqqRhbskWPU7aaDtjqN7rH4mJQzyT+i7y8nLCv3KAUimU0Fl1pUmEBdlHJE1qIX5JjyEB8tk9gI1W7NVc0isJnXVbUMVbHRBqJVERZzmgpkFiSSSRAaH9HWU2CgV4KEEItPRKpLZORSCismfZStIaFL9HK5IrbMzJSGyq6qFbWoo8lna1ljkhJ8VY8FyZWUeGC+0/ThvV5HWiNtmjZHVqq9osnAXKwZHy7NkddE41rnIZemArjlRVdFjdnXv82Udde9KMp/giJETDyUmONBgH+Sp8YWabLEhMQpGXKNsJGFVch1E7BT30VhRUribAKRhcIdktRhuFBuZV+LE5tNFU58dMqzggtw5rsGHtH3mkjz2LQPpgdwtvyHxvqkKIO0A7iV0I4Ip2Y3kk1RnK2lDgRv3EZ+C88xiiLHkG2V9PovR8ToXtJuzaG7ZyeOQ0KyWN4G+az43lzdLkG7TwN9OSeUE3cdAhNx0ynwfFXQvBv33NuC9PmoG4rSBzCPXxD9W8ke0DmYpOGd89xz0JXlZwOQe8Cc/NlJoukk+HyNcLm5vY+64aFruIsVRlwSbUo6aLVki1T6GShzHljgWuaS1wORBBsQRxuFY00eWabVYw2vmMrWbD7DbG1tbVsg7QG9rA8geKKW7OS1wTa92mZZUnSAVDbaKDO4qxfxUKQXTUBEB0hUeplyVnJToEtKLIUGzPTm6CplfBslQ0wRJJJKEPYW0uScyOyltGSFILKVTK7CwRgojoEKmlUz7pVsQMzWO1ew2w1KyErs1a47UF0pzvbuCppSSVizSuVGvFGkPL0WEITGKS1ZZM0DwmSIgUepdkq1thAh2aPE1Ap2KbFHYp5ugoPExTowozOv/KkxLHNlyQYNXQNOsrrUangLnBUfJatIssHiNwtZTnIBVVFSbNsuCuqWLz3rs+Pj4R2czNPlIkxx30U+CAZDNxQKeE37losMoNkbR13LUVJESXAmll3mwtciwNl55jfR9+0X09x+K4Ba7m3evSMaqLjZGm/r6lTuaA1Jh/rSbXS/kaS4xV9s87ghcbh8RyyOzbwNvihYl0bhqm7B243NzDyx1mnTM6EHgtnVAXz14qsneFrcWjPoyWG9E46a9nesd+PZLQBbMNBJPabaDIZ3VZTK9qXhVFbKla0K3sqnNCAaYIjn3KaZblKEa2nuuS0KmwRqW6H2UVEFmFxqlsFRrZ41T+yVjSEpYujiSSSgT3BgTKtuSHFNklJPcJ2U2ApHZo2L13q4jbU6IcdhmqrpJiFwG9qCdRbCtszUpuSTvUcNRnPuhvyXPk7N8QsQR7IMJUgLPJlqEEGZl1IDUpGpE6Y1AaeNTGMUdrbI8ZUlsIVrUdu4KKJERk1vPngVS0WRZMi1WhwmkzueKzdEfabz+QWtwucENtvv8CU+CCcrYmaVR0XdKz4qwgj881Ap3efD4hWlG4Gy61pGBK2XmF0Y1KmS1mRtqOzzkotKT+XXr43T8QhDI3OJtYan6rF5M8klxx/PZaoxT2UGKYh+sIB08OtQ31uSoJcQJcbm+aeatdrxsKx41FGPJk5SJFXOqueZdnqVXVE6slEqsHVVVlR1lbmn4jV5FZqorztLNIZFr9o3p8D7qnFVdTqScKIZmgpSp73DZVPT1KO6ryWhLRU2VWOSeyViHHNafHZ7grLrPJbL49CSSSSjHqdFW3aEV9Qs7TVNlLdVptpbKCyfW2Cy32v1kj3XvbJFxSvsw52VVg5y5qub9pdjjsnE5pPG5dnNk0G6xyNSO7dlIp3XUWcZJQSkHqVDjaLkyxsklEbhPLFnstSBELoKRC5G5MgBA2486KZS0Jd3IVKy5WipYgG9mSuw4ub2VZMnBaINNh9j54q/w6HZt1efFR4G2UtkmfUtUcEYu0ZnmcixZLu61cYfKG5nTPutmqWJ4Bv1KorOkridmM55tI4EOLSO0EFDJJQVsbHFydHqmHy3Jc7cB4ZrFdN+l7tvYYbW7Q4HxHVuTsQxM0tGLu9t2gJ0uL25LzKrxR0hu4779qnhS9Z8/hE8len7fku4q1Sm1azMVWpkVWu5FnMZbS1CrqqdcfUqvqp0JkRCxGo1WbnfmrStkuqt7c1kkXxExynU8hQaeBT4qZPGNgbCxVNkZ9bko5gUaoFgraaEImJ1N7qpRqh2aCs03bL4qkJJJJIMa+NqIV2MZLj1pnH5M6ZT4ub2F0HD37JQ6t+1Llu+CbLJZ2SxzX+Jrh0WtUbi65C5RmzZZogdZZWjQS+S6yJCgddWUEGizy0OjtPCVOZBdTafD8gpEEbQ6yzOLbL1JUVUlCTuVTM1zH2PNbtgZosf0vlAnAG5o+Kuxxd0LKSofRzhtj54K5irgfPABZCCqJsOGqsIH3VsZvEVSgpmmhrb6IrqotBJ4KBTs9WM9Vx9Xc9Wh5LdjxZMseRknKGOXEDP0vsC0a+INgW91z2KP0eqAZQXZ9fWNCe4BZzEG2lI61zDqwtkdY6gNy68+3T4rK8byLZptQ6PROm2I+tawg5bTrW0PstWKlcrWeS8EfHacfBVE66XjYVjxKKMGfJzm2wYmspkFQqxyNDLZaFopLYzKHUSJvr0CV908noCREnzUcRKYWpuyqOI1hKaNWMbFChyU1jloghGPdGoFZHkpznqvrZsk8gIz1U2xQEapdmgrnz7Na6EkkklCbhrEOpHslGCrsanswjjwXSktGOO2VEMYuTvJyQpxnZNp3G3ALrm/Fcp/lZ0Y9DXSp7KnigyOTGRkmwUq1sLkabB49qy1NFQ3I6lQYNDstBdlbrViceAyZpxWJxtsssupqtrVn5K87ZcFDnxPbvmuwm6VxCmWNNVn4rPdIpSZST5yV5A27lSdL2bMg62j4ZKYf7g837SqiqtnfxWu6FU/wBoltuF3HkM/qsESvTfRa9sdPUyHMhthuPtZFaPIhcddlOKe9jqqT2jbS+SASk91zdMK9DCKjGjjyfJ2Z/HGWl52KpoT+tGf3gPir3pCM2HmO7/ACs/TZyj+K643DjNo6jnygmbJ+UbBw2vH8lEkapojc9rbNJy+6DxRWYJO73YZTyjefkuhD8UYZfkUb2JNatCzobVv92mmP8AtuHiEZno6rz+yydoaPEoaDTMyXIZK2A9FuIH9nI5vj/+kUeiPEP3TR/uM+qRsNMxSa42XoDPQ3Xb/VD+f8k4+hWsOr4R/M76KWSmefxy5qS2RbpnoTqd80Q5bZ+SPH6GJt88VuTk8ZAcWeevlUCrcvVR6FnHWpb/AEHnxQpPQgT+05f9vP8AuUbsKieLytzQl7UfQYw/tLv/ABj6pn/4XF/zL/6G/VZ3jk2W8jxhJe0D0Ew/v5P6WpKelIPJGTEaBVYU2S20XZcCB8lPDU4NXT4pmBSaKg9H2cXfD6JknRoH77u4K8a1PDFX6GP6LPWn9mad0W/6/wD1/NHpsCDN9+z81oBGneoSPx8b1QyzT+yiq6Bz27Idsjlr8UOHCS1trg960P2bqT46AnQEqt+Jja6LF5EzLxYXIOB5H6qVBC4agrZ0XQ6eTRhA4nIK7pvRhI73pGt6rOKzz8TH90Wx8ib7Rk8Awh8mezYficCG2GpuqT0m4b6t8RBDrtNy3TIr1eP0Vuy2ai38pHdZyBXeiAy225mSW/G11x27RVEPGhB2pFjzSkqo+dtlemei3D2zw1EcjzG0bDtoN2jvysSOruWnqvQT+H1Z5PkZ45JuF+juqo9v1cLnNfbaG2x/u30sb708sbdU1piqX2WMfQihyvUym/BjGj43sit6JYa33ppXWP4mgHqyaqarhnYbPhkbbcWut4KF9sGhNjwIVjyZV8iqGP6IHpYwylijhNK0iznBxc4uJuLjXkV5jTH228wvROm9I4022QQ1rhrle+WV9V5zF7wvxVKbbbZZJJaR9I+hYj7NPb94z+z8l6LdeaehNx9RUAj/AFG7J6tj816VdMxRLhKRcm7ahB20uFyYXJqNECoRGa7dMe5FABy9YQHOtopJQJGhWJikaSo466Jhm6kZ8WV7ZKNIzq+CsTQAb6jq5/khev6/PJcdlfJALhv07QmASBWclxRdodXefouqaAeRhiJHCToFoY+g9QSLhtjvDr/LVamg9H0TS1zi4kHME2BWh5EjMoMyFJ0PqJACGZHeSB81b0Ho+kP/ABCG8s/BeiQx2FgLbreeSTiQchb6qp5mWrGjO0nQaFgBc3atx0PYrSHo5TD/AEmd11O1HyT426eSqnKT+SxJIZHhMIFvVN7gfFSI8MiGkbR/K1db29qkN5/BUtv7HQ1tKBoAF1rLfREC6ksYHsru1xT01ygBwK6ChlybtqUGw10GooY5AQ+NjgdzmtPiE4PSEoQolmW6fdA/0jFstkETxaxc0uaQNxsbjnmvIsR9BNfGC5nqZrXNo5CHZZ5B7W3719DGRMdIFKJZ4Z0KxGronuj9VK1xDdpron2ba4Oo1OR5L17A8QqHtvMwNBGW5x5t3Kc6cA7/AD1dyYaoefFP8UKSzIuOUdkgITiFKDY8i+e/z3oT3Hj9eHangGwzTH+fPnRQljftBG7/ACnNqr6iyE/lx3EhCy5o0QmeuBTHEeGqjstbLyUnC4Ns7Hf55I0Qc96C54Q5qgAEuysM7jrtqoLsQANrXvoQcju365p0hbJjgEGSDKyC6YC/G3x3ZojaoNF33AsM9fOibaBYA0nLvCS66tA0cyySHJg0SaY+e1WMXu9v1SSRfYAo0HncuVC4kk+RhDQdqJbNJJQgSL5/NFjOS6kq2MgoTH6JJJBmOCRC4kiRHAMggnXsCSShDm8LsegSSRAjoHiVyP3u9JJQACX5LjWhJJOgjANfO9SQ0eCSSjABsgyO9ntPzSSURAkXuoVTkRbLLdluSSRXZBshyPL5lEpPdPIeKSSj6IQ8Yb+qPW4A9YuMlnZG5H+L5LqSsh0JIkv07/gSArOMfqz/AAfMpJKSIjPVPvdjf7Qkkkqw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195" name="Picture 6" descr="http://img0.liveinternet.ru/images/attach/c/0/43/721/43721241_188ac7d2c0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00188"/>
            <a:ext cx="6096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3" descr="http://stat11.privet.ru/lr/081059db585e469f243dc81fde93b6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354171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http://zahvostami.ru/static/photos/70/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71625"/>
            <a:ext cx="371475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1258888" y="4779963"/>
            <a:ext cx="4786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Волк – хищное животное, а лось –  …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572375" y="5286375"/>
            <a:ext cx="857250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08663" y="4779963"/>
            <a:ext cx="152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травоядное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071563" y="928688"/>
            <a:ext cx="7024687" cy="669925"/>
          </a:xfrm>
        </p:spPr>
        <p:txBody>
          <a:bodyPr/>
          <a:lstStyle/>
          <a:p>
            <a:r>
              <a:rPr lang="ru-RU" smtClean="0"/>
              <a:t>Назови животных ласково</a:t>
            </a:r>
          </a:p>
        </p:txBody>
      </p:sp>
      <p:pic>
        <p:nvPicPr>
          <p:cNvPr id="46083" name="Picture 6" descr="http://img0.liveinternet.ru/images/attach/c/0/43/721/43721241_188ac7d2c0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25717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3" descr="http://t2.gstatic.com/images?q=tbn:ANd9GcTdN8AO_P7a0VtUAwQMrCCQs-nBHQ21N8_Yb4HxrezUJPcpRLfLL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29063"/>
            <a:ext cx="25892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http://allday.ru/uploads/posts/thumbs/1190754464_belki_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3" descr="http://talks.guns.ru/forums/icons/forum_pictures/002253/22535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9063"/>
            <a:ext cx="25003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Рисунок 3" descr="http://stat11.privet.ru/lr/081059db585e469f243dc81fde93b63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714500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1285875" y="3357563"/>
            <a:ext cx="1125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лисичка</a:t>
            </a:r>
          </a:p>
        </p:txBody>
      </p:sp>
      <p:sp>
        <p:nvSpPr>
          <p:cNvPr id="46090" name="TextBox 10"/>
          <p:cNvSpPr txBox="1">
            <a:spLocks noChangeArrowheads="1"/>
          </p:cNvSpPr>
          <p:nvPr/>
        </p:nvSpPr>
        <p:spPr bwMode="auto">
          <a:xfrm>
            <a:off x="4143375" y="34290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белочка</a:t>
            </a:r>
          </a:p>
        </p:txBody>
      </p:sp>
      <p:sp>
        <p:nvSpPr>
          <p:cNvPr id="46091" name="TextBox 11"/>
          <p:cNvSpPr txBox="1">
            <a:spLocks noChangeArrowheads="1"/>
          </p:cNvSpPr>
          <p:nvPr/>
        </p:nvSpPr>
        <p:spPr bwMode="auto">
          <a:xfrm>
            <a:off x="6929438" y="3429000"/>
            <a:ext cx="94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волчок</a:t>
            </a:r>
          </a:p>
        </p:txBody>
      </p:sp>
      <p:sp>
        <p:nvSpPr>
          <p:cNvPr id="46092" name="TextBox 12"/>
          <p:cNvSpPr txBox="1">
            <a:spLocks noChangeArrowheads="1"/>
          </p:cNvSpPr>
          <p:nvPr/>
        </p:nvSpPr>
        <p:spPr bwMode="auto">
          <a:xfrm>
            <a:off x="1214438" y="578643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кабанчик</a:t>
            </a:r>
          </a:p>
        </p:txBody>
      </p:sp>
      <p:sp>
        <p:nvSpPr>
          <p:cNvPr id="46093" name="TextBox 13"/>
          <p:cNvSpPr txBox="1">
            <a:spLocks noChangeArrowheads="1"/>
          </p:cNvSpPr>
          <p:nvPr/>
        </p:nvSpPr>
        <p:spPr bwMode="auto">
          <a:xfrm>
            <a:off x="4214813" y="5786438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зайчик</a:t>
            </a:r>
          </a:p>
        </p:txBody>
      </p:sp>
      <p:sp>
        <p:nvSpPr>
          <p:cNvPr id="46094" name="TextBox 14"/>
          <p:cNvSpPr txBox="1">
            <a:spLocks noChangeArrowheads="1"/>
          </p:cNvSpPr>
          <p:nvPr/>
        </p:nvSpPr>
        <p:spPr bwMode="auto">
          <a:xfrm>
            <a:off x="6786563" y="57150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кротик</a:t>
            </a:r>
          </a:p>
        </p:txBody>
      </p:sp>
      <p:pic>
        <p:nvPicPr>
          <p:cNvPr id="15" name="Рисунок 3" descr="http://t0.gstatic.com/images?q=tbn:ANd9GcRSVx9J1BK_93G8VwGeuiY1USXNQmk_p7hhTwgfonWW_zafHGkiX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57625"/>
            <a:ext cx="235743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домой 15">
            <a:hlinkClick r:id="rId8" action="ppaction://hlinksldjump" highlightClick="1"/>
          </p:cNvPr>
          <p:cNvSpPr/>
          <p:nvPr/>
        </p:nvSpPr>
        <p:spPr>
          <a:xfrm>
            <a:off x="8001000" y="5786438"/>
            <a:ext cx="714375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  <p:bldP spid="46090" grpId="0"/>
      <p:bldP spid="46091" grpId="0"/>
      <p:bldP spid="46092" grpId="0"/>
      <p:bldP spid="46093" grpId="0"/>
      <p:bldP spid="46094" grpId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106686" y="586015"/>
            <a:ext cx="7024687" cy="669925"/>
          </a:xfrm>
        </p:spPr>
        <p:txBody>
          <a:bodyPr/>
          <a:lstStyle/>
          <a:p>
            <a:pPr algn="ctr"/>
            <a:r>
              <a:rPr lang="ru-RU" dirty="0" smtClean="0"/>
              <a:t>Четвертый лишний</a:t>
            </a:r>
          </a:p>
        </p:txBody>
      </p:sp>
      <p:sp>
        <p:nvSpPr>
          <p:cNvPr id="47107" name="TextBox 7"/>
          <p:cNvSpPr txBox="1">
            <a:spLocks noChangeArrowheads="1"/>
          </p:cNvSpPr>
          <p:nvPr/>
        </p:nvSpPr>
        <p:spPr bwMode="auto">
          <a:xfrm>
            <a:off x="2687638" y="1225717"/>
            <a:ext cx="3842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/>
              <a:t>Кто здесь лишний? Почему?</a:t>
            </a:r>
          </a:p>
        </p:txBody>
      </p:sp>
      <p:pic>
        <p:nvPicPr>
          <p:cNvPr id="47108" name="Picture 2" descr="http://www.russianhunting.ru/files/17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0" y="2143125"/>
            <a:ext cx="221456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http://www.origins.org.ua/pictures/bober999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286250"/>
            <a:ext cx="27146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 descr="http://www.stfond.ru/images/load/Image/belka4(1)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25019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http://moyhutor.net/images/korova6.jpg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43125"/>
            <a:ext cx="24288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8587" y="1661557"/>
            <a:ext cx="628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Щелкни левой кнопкой мыши по подходящей картинке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8467" y="5160901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601953" y="3175592"/>
            <a:ext cx="1727870" cy="823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2" y="2348880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http://stat11.privet.ru/lr/081059db585e469f243dc81fde93b63d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55" y="1500187"/>
            <a:ext cx="28575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http://www.scorp12on.narod.ru/images-3/wallpapers_cats_340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00187"/>
            <a:ext cx="3000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" descr="http://t0.gstatic.com/images?q=tbn:ANd9GcQhjNrrz__v_YcleBCsk1spny_audvhe6ZStpnbkguobFdDp_el8w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4210731"/>
            <a:ext cx="30718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http://talks.guns.ru/forums/icons/forum_pictures/002253/2253564.jpg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43" y="4143375"/>
            <a:ext cx="2643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rId8" action="ppaction://hlinksldjump" highlightClick="1"/>
          </p:cNvPr>
          <p:cNvSpPr/>
          <p:nvPr/>
        </p:nvSpPr>
        <p:spPr>
          <a:xfrm>
            <a:off x="7715250" y="5589588"/>
            <a:ext cx="817563" cy="792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2525718" y="760609"/>
            <a:ext cx="3842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/>
              <a:t>Кто здесь лишний? Почему?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144685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pic>
        <p:nvPicPr>
          <p:cNvPr id="11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07" y="4526756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531813" y="646113"/>
            <a:ext cx="8072437" cy="625475"/>
          </a:xfrm>
        </p:spPr>
        <p:txBody>
          <a:bodyPr/>
          <a:lstStyle/>
          <a:p>
            <a:pPr algn="ctr"/>
            <a:r>
              <a:rPr lang="ru-RU" smtClean="0"/>
              <a:t>Расскажи-ка</a:t>
            </a:r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714375" y="1785938"/>
            <a:ext cx="1655763" cy="1584325"/>
            <a:chOff x="785756" y="2000225"/>
            <a:chExt cx="1655763" cy="1584326"/>
          </a:xfrm>
        </p:grpSpPr>
        <p:sp>
          <p:nvSpPr>
            <p:cNvPr id="6" name="Овал 5"/>
            <p:cNvSpPr/>
            <p:nvPr/>
          </p:nvSpPr>
          <p:spPr bwMode="auto">
            <a:xfrm>
              <a:off x="785756" y="2071662"/>
              <a:ext cx="1655763" cy="151288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214381" y="2000225"/>
              <a:ext cx="792163" cy="1570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atin typeface="+mj-lt"/>
                  <a:cs typeface="+mn-cs"/>
                </a:rPr>
                <a:t>?</a:t>
              </a:r>
            </a:p>
          </p:txBody>
        </p:sp>
      </p:grpSp>
      <p:pic>
        <p:nvPicPr>
          <p:cNvPr id="73738" name="Picture 10" descr="http://prv1.lori-images.net/0000184497-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000500"/>
            <a:ext cx="1857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http://www.start1shop.ru/private/start1shop-ru/shop_load/156/4034000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143375"/>
            <a:ext cx="1428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3429000" y="1857375"/>
            <a:ext cx="785813" cy="1428750"/>
            <a:chOff x="3428992" y="1857364"/>
            <a:chExt cx="785818" cy="1428760"/>
          </a:xfrm>
        </p:grpSpPr>
        <p:sp>
          <p:nvSpPr>
            <p:cNvPr id="15" name="Цилиндр 14"/>
            <p:cNvSpPr/>
            <p:nvPr/>
          </p:nvSpPr>
          <p:spPr>
            <a:xfrm>
              <a:off x="3428992" y="1857364"/>
              <a:ext cx="214314" cy="142876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Цилиндр 15"/>
            <p:cNvSpPr/>
            <p:nvPr/>
          </p:nvSpPr>
          <p:spPr>
            <a:xfrm>
              <a:off x="4000496" y="2500307"/>
              <a:ext cx="214314" cy="78581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3742" name="Picture 14" descr="http://www.morekurtok.ru/img/meh-medved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928813"/>
            <a:ext cx="1722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500063" y="4071938"/>
            <a:ext cx="3143250" cy="1357312"/>
            <a:chOff x="500034" y="4071942"/>
            <a:chExt cx="3143272" cy="1357322"/>
          </a:xfrm>
        </p:grpSpPr>
        <p:pic>
          <p:nvPicPr>
            <p:cNvPr id="49174" name="Picture 6" descr="http://kactus.users.photofile.ru/photo/kactus/115186916/xlarge/123815264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4071942"/>
              <a:ext cx="1285884" cy="80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5" name="Picture 4" descr="http://www.alaska-in-pictures.com/data/media/2/brown-bear-paws_959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4071942"/>
              <a:ext cx="1214446" cy="81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6" name="Picture 16" descr="http://3.static.slando.com/photos/live/95/hvost_lisy_30193495_2_F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4071942"/>
              <a:ext cx="642942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57250" y="3429000"/>
            <a:ext cx="135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Название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14688" y="3500438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Размер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43438" y="3500438"/>
            <a:ext cx="416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Описание шерсти (цвет, длина…)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71563" y="5214938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Части тела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4875" y="5286375"/>
            <a:ext cx="1449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Где живет?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15125" y="5286375"/>
            <a:ext cx="188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Чем питается?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571750" y="2571750"/>
            <a:ext cx="5715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857750" y="2500313"/>
            <a:ext cx="57150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7786688" y="2571750"/>
            <a:ext cx="5715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714750" y="4500563"/>
            <a:ext cx="57150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357938" y="4429125"/>
            <a:ext cx="5715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домой 30">
            <a:hlinkClick r:id="rId8" action="ppaction://hlinksldjump" highlightClick="1"/>
          </p:cNvPr>
          <p:cNvSpPr/>
          <p:nvPr/>
        </p:nvSpPr>
        <p:spPr>
          <a:xfrm>
            <a:off x="7858125" y="5715000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1163" y="1244600"/>
            <a:ext cx="83121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Составь рассказ о диком животном по предложенному плану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3786188" y="600075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г. Смоленск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903288" y="1628775"/>
            <a:ext cx="73374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/>
              <a:t>Презентацию подготовила</a:t>
            </a:r>
          </a:p>
          <a:p>
            <a:pPr algn="ctr" eaLnBrk="1" hangingPunct="1"/>
            <a:r>
              <a:rPr lang="ru-RU" sz="3600"/>
              <a:t>учитель-логопед МБДОУ  ДС</a:t>
            </a:r>
          </a:p>
          <a:p>
            <a:pPr algn="ctr" eaLnBrk="1" hangingPunct="1"/>
            <a:r>
              <a:rPr lang="ru-RU" sz="3600"/>
              <a:t>№ 37 «Мальвинка»</a:t>
            </a:r>
          </a:p>
          <a:p>
            <a:pPr algn="ctr" eaLnBrk="1" hangingPunct="1"/>
            <a:r>
              <a:rPr lang="ru-RU" sz="3600"/>
              <a:t>Аксютина Татьяна Александровна</a:t>
            </a:r>
          </a:p>
          <a:p>
            <a:pPr algn="ctr" eaLnBrk="1" hangingPunct="1"/>
            <a:endParaRPr lang="en-US" sz="2400"/>
          </a:p>
          <a:p>
            <a:pPr algn="ctr" eaLnBrk="1" hangingPunct="1"/>
            <a:r>
              <a:rPr lang="ru-RU" sz="1600"/>
              <a:t>Использованы ресурсы поисковой системы </a:t>
            </a:r>
            <a:r>
              <a:rPr lang="en-US" sz="1600"/>
              <a:t>Google</a:t>
            </a:r>
            <a:endParaRPr lang="ru-RU" sz="160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58125" y="5715000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http://talks.guns.ru/forums/icons/forum_pictures/002253/2253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304925"/>
            <a:ext cx="5667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http://stat11.privet.ru/lr/081059db585e469f243dc81fde93b6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198563"/>
            <a:ext cx="59404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http://t0.gstatic.com/images?q=tbn:ANd9GcQYJ5LoEGf1OZgHXr3_qTSC2X3wquVjsuaEsSQ_LFRi1Kg1R6hiH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43910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allday.ru/uploads/posts/thumbs/1190754464_belki_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zooclub.ru/photo/wild/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85875"/>
            <a:ext cx="51673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 Дикие животные наших лесов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 Дикие животные наших лесов</Template>
  <TotalTime>0</TotalTime>
  <Words>380</Words>
  <Application>Microsoft Office PowerPoint</Application>
  <PresentationFormat>Экран (4:3)</PresentationFormat>
  <Paragraphs>118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13 Дикие животные наших лесов</vt:lpstr>
      <vt:lpstr>Дикие животные наших лесов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Загадки </vt:lpstr>
      <vt:lpstr>Слайд 16</vt:lpstr>
      <vt:lpstr>Слайд 17</vt:lpstr>
      <vt:lpstr>Слайд 18</vt:lpstr>
      <vt:lpstr>Назови всю семью</vt:lpstr>
      <vt:lpstr>Слайд 20</vt:lpstr>
      <vt:lpstr>Слайд 21</vt:lpstr>
      <vt:lpstr>Слайд 22</vt:lpstr>
      <vt:lpstr>Слайд 23</vt:lpstr>
      <vt:lpstr>Слайд 24</vt:lpstr>
      <vt:lpstr>Слайд 25</vt:lpstr>
      <vt:lpstr>Сидит белка на тележке</vt:lpstr>
      <vt:lpstr>Кто где живёт?</vt:lpstr>
      <vt:lpstr>Слайд 28</vt:lpstr>
      <vt:lpstr>Слайд 29</vt:lpstr>
      <vt:lpstr>Слайд 30</vt:lpstr>
      <vt:lpstr>Скажи по-другому</vt:lpstr>
      <vt:lpstr>Слайд 32</vt:lpstr>
      <vt:lpstr>Слайд 33</vt:lpstr>
      <vt:lpstr>Слайд 34</vt:lpstr>
      <vt:lpstr>Слайд 35</vt:lpstr>
      <vt:lpstr>Слайд 36</vt:lpstr>
      <vt:lpstr>Слайд 37</vt:lpstr>
      <vt:lpstr>Скажи наоборот</vt:lpstr>
      <vt:lpstr>Слайд 39</vt:lpstr>
      <vt:lpstr>Слайд 40</vt:lpstr>
      <vt:lpstr>Назови животных ласково</vt:lpstr>
      <vt:lpstr>Четвертый лишний</vt:lpstr>
      <vt:lpstr>Слайд 43</vt:lpstr>
      <vt:lpstr>Расскажи-ка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наших лесов</dc:title>
  <dc:creator>Аксютины</dc:creator>
  <cp:lastModifiedBy>Аксютины</cp:lastModifiedBy>
  <cp:revision>1</cp:revision>
  <dcterms:created xsi:type="dcterms:W3CDTF">2015-10-20T08:02:44Z</dcterms:created>
  <dcterms:modified xsi:type="dcterms:W3CDTF">2015-10-20T16:49:26Z</dcterms:modified>
</cp:coreProperties>
</file>