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34657" autoAdjust="0"/>
    <p:restoredTop sz="94595" autoAdjust="0"/>
  </p:normalViewPr>
  <p:slideViewPr>
    <p:cSldViewPr>
      <p:cViewPr varScale="1">
        <p:scale>
          <a:sx n="104" d="100"/>
          <a:sy n="104" d="100"/>
        </p:scale>
        <p:origin x="-6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0D28E-B430-482E-BE34-99394F010589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53B87-E397-4E76-81A1-C4A6F2AD7A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53B87-E397-4E76-81A1-C4A6F2AD7A77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8C5F-5C7F-456B-85BF-BE9D15FD6C67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78D8-FE08-4F4E-B412-BE8DBCF45B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8C5F-5C7F-456B-85BF-BE9D15FD6C67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78D8-FE08-4F4E-B412-BE8DBCF45B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8C5F-5C7F-456B-85BF-BE9D15FD6C67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78D8-FE08-4F4E-B412-BE8DBCF45B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8C5F-5C7F-456B-85BF-BE9D15FD6C67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78D8-FE08-4F4E-B412-BE8DBCF45B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8C5F-5C7F-456B-85BF-BE9D15FD6C67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78D8-FE08-4F4E-B412-BE8DBCF45B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8C5F-5C7F-456B-85BF-BE9D15FD6C67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78D8-FE08-4F4E-B412-BE8DBCF45B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8C5F-5C7F-456B-85BF-BE9D15FD6C67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78D8-FE08-4F4E-B412-BE8DBCF45B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8C5F-5C7F-456B-85BF-BE9D15FD6C67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78D8-FE08-4F4E-B412-BE8DBCF45B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8C5F-5C7F-456B-85BF-BE9D15FD6C67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78D8-FE08-4F4E-B412-BE8DBCF45B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8C5F-5C7F-456B-85BF-BE9D15FD6C67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78D8-FE08-4F4E-B412-BE8DBCF45B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8C5F-5C7F-456B-85BF-BE9D15FD6C67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78D8-FE08-4F4E-B412-BE8DBCF45B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08C5F-5C7F-456B-85BF-BE9D15FD6C67}" type="datetimeFigureOut">
              <a:rPr lang="ru-RU" smtClean="0"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478D8-FE08-4F4E-B412-BE8DBCF45B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285860"/>
            <a:ext cx="628654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7358113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85794"/>
            <a:ext cx="707236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785794"/>
            <a:ext cx="671517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14356"/>
            <a:ext cx="721523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501089" cy="6143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785794"/>
            <a:ext cx="750099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714356"/>
            <a:ext cx="728667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00108"/>
            <a:ext cx="750099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642918"/>
            <a:ext cx="6357981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142984"/>
            <a:ext cx="7143800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85794"/>
            <a:ext cx="6858047" cy="521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642918"/>
            <a:ext cx="678661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857232"/>
            <a:ext cx="742955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85794"/>
            <a:ext cx="800102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</Words>
  <Application>Microsoft Office PowerPoint</Application>
  <PresentationFormat>Экран (4:3)</PresentationFormat>
  <Paragraphs>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2013-05-18T19:16:33Z</dcterms:created>
  <dcterms:modified xsi:type="dcterms:W3CDTF">2013-05-18T20:00:07Z</dcterms:modified>
</cp:coreProperties>
</file>