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8" r:id="rId4"/>
    <p:sldId id="269" r:id="rId5"/>
    <p:sldId id="259" r:id="rId6"/>
    <p:sldId id="267" r:id="rId7"/>
    <p:sldId id="257" r:id="rId8"/>
    <p:sldId id="256" r:id="rId9"/>
    <p:sldId id="270" r:id="rId10"/>
    <p:sldId id="273" r:id="rId11"/>
    <p:sldId id="262" r:id="rId12"/>
    <p:sldId id="274" r:id="rId13"/>
    <p:sldId id="272" r:id="rId14"/>
    <p:sldId id="271" r:id="rId15"/>
    <p:sldId id="276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B61268"/>
    <a:srgbClr val="5C0C36"/>
    <a:srgbClr val="B9176C"/>
    <a:srgbClr val="E74198"/>
    <a:srgbClr val="18A1D2"/>
    <a:srgbClr val="E072D3"/>
    <a:srgbClr val="0E12BC"/>
    <a:srgbClr val="E6AF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51040" y="4725144"/>
            <a:ext cx="1892959" cy="21328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437112"/>
            <a:ext cx="277279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573172"/>
            <a:ext cx="2270473" cy="22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32D3-F19A-4174-87AB-0B1180662CC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F6356-D46E-4738-81A2-3DD6DE0243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 userDrawn="1"/>
        </p:nvSpPr>
        <p:spPr>
          <a:xfrm flipV="1">
            <a:off x="179512" y="188640"/>
            <a:ext cx="8784976" cy="648072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Лидия\шаблоны\Авторские шаблоны\мои блёстки\блестки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" TargetMode="External"/><Relationship Id="rId2" Type="http://schemas.openxmlformats.org/officeDocument/2006/relationships/hyperlink" Target="http://www.stihi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ezentacii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85786" y="2143116"/>
            <a:ext cx="7495307" cy="2221988"/>
            <a:chOff x="1115616" y="2132856"/>
            <a:chExt cx="7165477" cy="335278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32856"/>
              <a:ext cx="7165477" cy="2647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B61268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«Первоцветы в нашем детском саду»</a:t>
              </a: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B6126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5085184"/>
              <a:ext cx="4910120" cy="400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 30 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Берёзка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муниципального образования городской округ Симферополь Республики Крым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953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143512"/>
            <a:ext cx="5745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Шкурина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Ольга Андреевна воспитатель 1 речевой группы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0496" y="614364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2016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39751" y="2060848"/>
            <a:ext cx="4175126" cy="4329180"/>
            <a:chOff x="539750" y="1344094"/>
            <a:chExt cx="7993063" cy="519215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-815361"/>
                <a:ext cx="7992888" cy="55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7"/>
              <a:ext cx="184731" cy="442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2844" y="1142984"/>
            <a:ext cx="39290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«Жемчужные подснежники» </a:t>
            </a:r>
            <a:b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Пробьются сквозь валежники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Росточками мечты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Жемчужные подснежники –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Молочные цветы.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Бутоны белоснежные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Домой не унесу! –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собирай подснежники: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Пускай растут в лесу!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А. Савостьянов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1071546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ПОДСНЕЖНИК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Снежно-белый, маленький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Вылез на проталинке.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Снега не пугается,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Солнцу улыбается.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Л. Полякова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«Цветочные загадки»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проталинках лесных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Видим цветики весны: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Беленькие, нежные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Первые...(подснежники).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Н. Агашкова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 descr="C:\Users\User\Desktop\Новая папка\DSC_01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68" y="571479"/>
            <a:ext cx="2428865" cy="4921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Крокус (шафран)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1934" y="2000240"/>
            <a:ext cx="4752528" cy="25162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Не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менее прекрасен крокус (или шафран). На Востоке растение относят к древним пряностям. Арабское «</a:t>
            </a:r>
            <a:r>
              <a:rPr lang="ru-RU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за-фран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означает «быть желтым», но сам цветок окрашен бледно-фиолетовым цветом.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Крымские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крокусы заповедны и нуждаются в охране. </a:t>
            </a:r>
          </a:p>
        </p:txBody>
      </p:sp>
      <p:pic>
        <p:nvPicPr>
          <p:cNvPr id="11265" name="Picture 1" descr="C:\Users\User\Desktop\Новая папка\DSC_0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87920" y="1269960"/>
            <a:ext cx="3055452" cy="4730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523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00034" y="2285992"/>
            <a:ext cx="7993063" cy="4329180"/>
            <a:chOff x="539750" y="1344094"/>
            <a:chExt cx="7993063" cy="519215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-815361"/>
                <a:ext cx="7992888" cy="55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7"/>
              <a:ext cx="184731" cy="442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0034" y="571480"/>
            <a:ext cx="30003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Крокусы в снегу купаются, 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Вот так да!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     Вот это фокусы! -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зарядку встали крокусы!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 землицы вышли мальчики,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Поднимают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       К солнцу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               Пальчики!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 и два, и три-четыре: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                Листья врозь,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                   Улыбки шире!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Все, кто видит - улыбаются: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Крокусы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      В снегу ...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                Купаются!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Капустюк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2143116"/>
            <a:ext cx="28575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«Цветочные загадки» 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Жёлтый, белый,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земле растут пустой.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весны есть фокусы: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Распустились...(крокусы).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Н.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Агошкова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C:\Users\User\Desktop\Новая папка\DSC_02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0" y="785794"/>
            <a:ext cx="2571768" cy="4757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Чистяк весенний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1643050"/>
            <a:ext cx="4143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Раннецветущие растение у чистяка не пять, а больше лепестков листья у него не изрезанные, а округлые. Его часто путают с ветреницей лютиковой. При беглом взгляде эти растения можно перепутать.  Цветки чистяка на солнечных местах посещают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пыльцеядные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жуки, мухи, пчёлы.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User\Desktop\Новая папка\DSC_02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42063" y="2115338"/>
            <a:ext cx="4445032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Фиалка душистая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1428736"/>
            <a:ext cx="4714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Одна легенда рассказывает что одна из прекрасных дочерей Атласа, преследуемая жгучими лучами бога солнца, обратилась к Зевсу  с мольбой о защите, и великий Громовержец укрыл ее в тенистой роще, превратив ее в цветок.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2500" y="17954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3" name="Picture 1" descr="C:\Users\User\Desktop\Новая папка\DSC_02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357298"/>
            <a:ext cx="2428892" cy="4318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39750" y="2060848"/>
            <a:ext cx="7993063" cy="4329180"/>
            <a:chOff x="539750" y="1344094"/>
            <a:chExt cx="7993063" cy="519215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-815361"/>
                <a:ext cx="7992888" cy="55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7"/>
              <a:ext cx="184731" cy="442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357166"/>
            <a:ext cx="550072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солнечной опушке, Фиалка расцвела,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Лиловенькие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ушки,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Тихонько подняла.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 траве она хоронится,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От загребущих рук,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Но кто-то ей поклонится,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И сразу видно: друг!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Е.Серова.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2714620"/>
            <a:ext cx="2857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Фиалочка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душистая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весною расцвела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Ароматом нежным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Весь лес заполнила она.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Где фиалка, мой цветок?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Прошлою весною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Здесь поил ее поток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Свежею струею?..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Нет ее; весна прошла,</a:t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фиалка отцвела.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User\Desktop\Новая папка\DSC_0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3643314"/>
            <a:ext cx="4214809" cy="2370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39750" y="692696"/>
            <a:ext cx="7993063" cy="5697332"/>
            <a:chOff x="539750" y="1344094"/>
            <a:chExt cx="7993063" cy="519215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-815361"/>
                <a:ext cx="7992888" cy="55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7"/>
              <a:ext cx="184731" cy="442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57158" y="1142984"/>
            <a:ext cx="76332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Если б в поле расцвели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Только белые цветы,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Любоваться бы устали 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Ими вскоре я и ты…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Хорошо, что есть ромашки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                    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Розы, астры, васильки, 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Одуванчики и кашки,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Незабудки и жарки…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Как прекрасен мир цветной,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Разноцветный шар земной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!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Шлыгин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C:\Users\User\Desktop\Новая папка\image-b449690a7af6cc4a97322cbc0274eef3266f4479b6205f85a1476f802dd4d2e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8902" y="571480"/>
            <a:ext cx="3398245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39750" y="2060848"/>
            <a:ext cx="7993063" cy="4329180"/>
            <a:chOff x="539750" y="1344094"/>
            <a:chExt cx="7993063" cy="519215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-815361"/>
                <a:ext cx="7992888" cy="55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7"/>
              <a:ext cx="184731" cy="442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28860" y="64291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1428736"/>
            <a:ext cx="6357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земли до неба. Атлас – определитель: кн. Для учащихся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А. А. Плешаков. – 2 – е изд. – М.: Просвещение, 2015  - 224с.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http://www.stihi.ru/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http://festival.1september.ru/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https://prezentacii.org/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Авторский фотоматериал О.А.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Шкурина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928100" cy="1209675"/>
          </a:xfrm>
        </p:spPr>
        <p:txBody>
          <a:bodyPr>
            <a:normAutofit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85728"/>
            <a:ext cx="707236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познавательно – игровой.</a:t>
            </a:r>
          </a:p>
          <a:p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творческий, исследовательский.</a:t>
            </a:r>
          </a:p>
          <a:p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краткосрочный ( две недели).</a:t>
            </a:r>
          </a:p>
          <a:p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первоцветы, растущие в нашем детском саду.</a:t>
            </a:r>
          </a:p>
          <a:p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Возраст детей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старший дошкольный.</a:t>
            </a:r>
          </a:p>
          <a:p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воспитатель, дети и родители.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23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928100" cy="1209675"/>
          </a:xfrm>
        </p:spPr>
        <p:txBody>
          <a:bodyPr>
            <a:normAutofit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64291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500174"/>
            <a:ext cx="7072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Дети в недостаточной степени имеют представление о первоцветах, а так же почему их так называют. Первоцветы занесены в Красную книгу Крыма. Необходимость формирования экологически правильного поведения в природе. Повышение речевой активности детей. Вовлечение  родителей в проектно-исследовательскую деятельность детей в образовательной организации.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3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928100" cy="1209675"/>
          </a:xfrm>
        </p:spPr>
        <p:txBody>
          <a:bodyPr>
            <a:normAutofit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642918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71612"/>
            <a:ext cx="7143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Закрепить представление о весне и ее приметах.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Расширить представления о первоцветах.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Развитие любознательности детей в ходе проекта.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Воспитывать любовь и бережное отношение к природе родного края. 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Активизировать совместную деятельность родителей и детей.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Активизация словаря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23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6572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Усвоение детьми знаний по теме: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первоцветы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Сформировать устойчивый интерес к природе вокруг нас.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Обогащение словаря детей.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Развитие познавательной активности детей.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Сформировать правильное экологическое поведение в природе.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Вовлечение родителей в педагогический процесс.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ПЕРВОЦВЕТЫ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5"/>
            <a:ext cx="8784976" cy="2018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Еще не везде растаял снег, а уже появляются первые весенние цветы. Первые цветы, появляющиеся ранней весной, называют первоцветами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На Руси первоцвет с любовью называли барашками. Существовал обычай: бросать сорванные барашки под ноги и топтать – на долголетие.</a:t>
            </a:r>
          </a:p>
          <a:p>
            <a:pPr marL="0" indent="0"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3857628"/>
            <a:ext cx="40719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«Весенние  сказки» 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Первоцветы разбудили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Сказкой разноцветной,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небес сияньем синим,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Песенкой заветной…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Лира Ликбеза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11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75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Примула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4606" y="797015"/>
            <a:ext cx="8633370" cy="2417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Наиболее известный – примула,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цветка так и переводится – «цветущий первым».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357298"/>
            <a:ext cx="81369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англичан первоцвет - любимый цветок. Его растят в садах и на огородах, берут с собой в путешествия, дарят любимым. По английским сказкам, в примулах прячутся гномы, и, если весной выйти на поляну, то можно услышать, как из цветов раздается хор нежных голосков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Датчане уверены что в примулу превращена сама принцесса эльфов.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DSC_02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3071810"/>
            <a:ext cx="5508632" cy="3098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4.bp.blogspot.com/-rI7eLE3MTes/UQJYH-OYh6I/AAAAAAABmzM/rp7BDHQrDNM/s1600/78617436_0_5061b_1dff6b0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206" y="3357562"/>
            <a:ext cx="1596879" cy="191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539750" y="2060848"/>
            <a:ext cx="7993063" cy="4329180"/>
            <a:chOff x="539750" y="1344094"/>
            <a:chExt cx="7993063" cy="5192157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-815361"/>
                <a:ext cx="7992888" cy="55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7"/>
              <a:ext cx="184731" cy="442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85786" y="428604"/>
            <a:ext cx="27146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Первоцветы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марта до самого месяца мая,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Ходит Весна по лесочку и полю,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почек цветочных кольчугу снимая,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Вдоволь красы выпускает на волю. 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Снежную корку раздвинули пролески,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Глянь - на поляне букетик неброский,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Примулы солнечной светлые проблески,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Лука гусиного мелкие блёстки… 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А.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Василой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69" name="Picture 1" descr="C:\Users\User\Desktop\Новая папка\DSC_02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428604"/>
            <a:ext cx="2928958" cy="5207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Подснежник  складчатый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357298"/>
            <a:ext cx="5143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русской легенде однажды старуха Зима со своими спутниками Морозом и Ветром решила не пускать на землю Весну. Но смелый Подснежник  выпрямился, расправил лепестки и попросил защиты у Солнца. Солнце заметило бесстрашный цветок, согрело землю и открыло дорогу Весне.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3571876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Англичане называют подснежники снежными каплями или снежными сережками. Немцы — снежным колокольчиком.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User\Desktop\Новая папка\DSC_01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500174"/>
            <a:ext cx="2509260" cy="4127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689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«Детский сад комбинированного вида № 30 “Берёзка”» муниципального образования городской округ Симферополь Республики Крым</vt:lpstr>
      <vt:lpstr> </vt:lpstr>
      <vt:lpstr> </vt:lpstr>
      <vt:lpstr> </vt:lpstr>
      <vt:lpstr>Предполагаемый результат </vt:lpstr>
      <vt:lpstr>ПЕРВОЦВЕТЫ</vt:lpstr>
      <vt:lpstr>Примула</vt:lpstr>
      <vt:lpstr>Слайд 8</vt:lpstr>
      <vt:lpstr>Подснежник  складчатый</vt:lpstr>
      <vt:lpstr>Слайд 10</vt:lpstr>
      <vt:lpstr>Крокус (шафран)</vt:lpstr>
      <vt:lpstr>Слайд 12</vt:lpstr>
      <vt:lpstr>Чистяк весенний</vt:lpstr>
      <vt:lpstr>Фиалка душистая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57</cp:revision>
  <dcterms:created xsi:type="dcterms:W3CDTF">2014-04-26T07:16:53Z</dcterms:created>
  <dcterms:modified xsi:type="dcterms:W3CDTF">2016-03-17T10:08:13Z</dcterms:modified>
</cp:coreProperties>
</file>