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69160"/>
            <a:ext cx="5398368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НАШ ГОРОД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ГОРОД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33038699999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6944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УСПЕНСКИЙ   СОБОР</a:t>
            </a:r>
            <a:endParaRPr lang="ru-RU" dirty="0"/>
          </a:p>
        </p:txBody>
      </p:sp>
      <p:pic>
        <p:nvPicPr>
          <p:cNvPr id="4" name="Содержимое 3" descr="http://img-fotki.yandex.ru/get/5203/al334433.a/0_586e2_f405ad99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728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cene3d>
            <a:camera prst="orthographicFront">
              <a:rot lat="21299999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4098" name="Picture 2" descr="C:\Users\Евгений\Desktop\0_38827_f955d74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799" cy="51454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КАШИРЫ           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ages.vector-images.com/50/kashira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3456384" cy="45365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РЕКА КАШИРКА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вгений\Desktop\0_f59ac_e2a614a3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003424" cy="47419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КАШИРА, ПРАВЫЙ БЕРЕГ ОКИ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вгений\Desktop\Kashir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«ТЮРЕМНАЯ БАШНЯ»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vsedomarossii.ru/photos/area_50/city_2207/street_10094/113791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lh3.googleusercontent.com/-y2hd2ppA0S4/UYTDcD1CMyI/AAAAAAAAL4c/XV8aHHXNsOQ/w983-h702/IMG_90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92888" cy="52565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39552" y="328498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Герою Советского Союза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Сергею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Моргунову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g-fotki.yandex.ru/get/4012/st-tsourkan.b/0_3882f_e9f6aa31_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7687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3105835"/>
            <a:ext cx="66967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церковь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Введения во храм Пресвятой Богородицы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сквер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имени Пушкина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vsedomarossii.ru/photos/area_50/city_2207/street_10094/113788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3448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35154" y="3244334"/>
            <a:ext cx="24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скверу имени Пушкина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КРАЕВЕДЧЕСКИЙ  МУЗЕЙ</a:t>
            </a:r>
            <a:endParaRPr lang="ru-RU" sz="3600" dirty="0"/>
          </a:p>
        </p:txBody>
      </p:sp>
      <p:pic>
        <p:nvPicPr>
          <p:cNvPr id="4" name="Содержимое 3" descr="http://eco-turizm.net/wp-content/uploads/2013/04/Kraevedcheskiy-muzey-Kashiry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048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НАШ ГОРОД</vt:lpstr>
      <vt:lpstr>            ГЕРБ КАШИРЫ                   </vt:lpstr>
      <vt:lpstr>       РЕКА КАШИРКА</vt:lpstr>
      <vt:lpstr>        КАШИРА, ПРАВЫЙ БЕРЕГ ОКИ</vt:lpstr>
      <vt:lpstr>        «ТЮРЕМНАЯ БАШНЯ» </vt:lpstr>
      <vt:lpstr>Слайд 6</vt:lpstr>
      <vt:lpstr>        </vt:lpstr>
      <vt:lpstr>        сквер имени Пушкина</vt:lpstr>
      <vt:lpstr>        КРАЕВЕДЧЕСКИЙ  МУЗЕЙ</vt:lpstr>
      <vt:lpstr>        УСПЕНСКИЙ   СОБОР</vt:lpstr>
      <vt:lpstr>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ГОРОД</dc:title>
  <dc:creator>Евгений Цыганков</dc:creator>
  <cp:lastModifiedBy>Евгений Цыганков</cp:lastModifiedBy>
  <cp:revision>28</cp:revision>
  <dcterms:created xsi:type="dcterms:W3CDTF">2016-03-20T07:49:49Z</dcterms:created>
  <dcterms:modified xsi:type="dcterms:W3CDTF">2016-03-20T11:59:10Z</dcterms:modified>
</cp:coreProperties>
</file>