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7" r:id="rId5"/>
    <p:sldId id="258" r:id="rId6"/>
    <p:sldId id="259" r:id="rId7"/>
    <p:sldId id="264" r:id="rId8"/>
    <p:sldId id="267" r:id="rId9"/>
    <p:sldId id="265" r:id="rId10"/>
    <p:sldId id="266" r:id="rId11"/>
    <p:sldId id="25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A9BB-C182-411D-91A7-6E47D733C42C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1916832"/>
            <a:ext cx="3993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его части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149080"/>
            <a:ext cx="380399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Лузянина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О.Л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ГБДОУ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/с №26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Пушкинского района СПб.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gazindomov.ru/wp-content/uploads/2010/04/Slit-Hous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2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0"/>
            <a:ext cx="3460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Бетонный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бетона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fxtra.com/uploads/posts_images/2/6/26904/29-10-2010-10-49-54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1433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276872"/>
            <a:ext cx="5631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Посчитай в домах этажи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653136"/>
            <a:ext cx="4536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назовём дома?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russkij-jazyk/Antonim/0020-020-Vy-molod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ru5.biz/picture/prod/img/detskie_tovary/nabori_dlya_tvorchestva/nastolnye_igry/raduga/raduga-tri-porosenka-c-66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85468" cy="6165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5733256"/>
            <a:ext cx="3390993" cy="95410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чего поросята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Построили дома?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0"/>
            <a:ext cx="3512500" cy="58477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сказку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freelancejob.ru/upload/469/9335512584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1831"/>
            <a:ext cx="6840760" cy="68798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57546" y="6165304"/>
            <a:ext cx="6452985" cy="58477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дом Бабы-Яги?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tstroi.ru/images-myfile/JX_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6150114"/>
            <a:ext cx="521944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  части  дома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084168" y="836712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732240" y="3573016"/>
            <a:ext cx="144016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804248" y="4797152"/>
            <a:ext cx="7200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668344" y="450912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24128" y="404664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07704" y="1772816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35696" y="3501008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12" y="4365104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91880" y="4869160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23.gallery.ru/albums/gallery/83202-a6595-68056258-m750x740-ued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19107" y="0"/>
            <a:ext cx="3824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Кирпичный дом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многоэтажный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16632"/>
            <a:ext cx="2592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кирпича …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roy-firms.ru/board_foto/1246866196foto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116632"/>
            <a:ext cx="408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16632"/>
            <a:ext cx="25922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дерева …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брёвен -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92696"/>
            <a:ext cx="1430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(бревенчатый)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realty.com.ua/pic/planirovki/63400d1ad71e2e404187b6dca2519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3795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Панельный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165304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09329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панелей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hevrolet-nk.ru/wp-content/uploads/2013/03/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97791" y="0"/>
            <a:ext cx="3246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Блочный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блоков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rasfun.ru/images/2010/9/35757_unidom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646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0"/>
            <a:ext cx="3610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99392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камня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2013-11-24T15:42:45Z</dcterms:created>
  <dcterms:modified xsi:type="dcterms:W3CDTF">2013-12-22T11:26:00Z</dcterms:modified>
</cp:coreProperties>
</file>