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D8F6-8CA8-438B-A3B8-7DFF8D52C8B5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EC43-8DF0-4E9B-8CFC-A2491EF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D8F6-8CA8-438B-A3B8-7DFF8D52C8B5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EC43-8DF0-4E9B-8CFC-A2491EF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D8F6-8CA8-438B-A3B8-7DFF8D52C8B5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EC43-8DF0-4E9B-8CFC-A2491EF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D8F6-8CA8-438B-A3B8-7DFF8D52C8B5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EC43-8DF0-4E9B-8CFC-A2491EF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D8F6-8CA8-438B-A3B8-7DFF8D52C8B5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EC43-8DF0-4E9B-8CFC-A2491EF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D8F6-8CA8-438B-A3B8-7DFF8D52C8B5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EC43-8DF0-4E9B-8CFC-A2491EF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D8F6-8CA8-438B-A3B8-7DFF8D52C8B5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EC43-8DF0-4E9B-8CFC-A2491EF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D8F6-8CA8-438B-A3B8-7DFF8D52C8B5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EC43-8DF0-4E9B-8CFC-A2491EF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D8F6-8CA8-438B-A3B8-7DFF8D52C8B5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EC43-8DF0-4E9B-8CFC-A2491EF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D8F6-8CA8-438B-A3B8-7DFF8D52C8B5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EC43-8DF0-4E9B-8CFC-A2491EF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D8F6-8CA8-438B-A3B8-7DFF8D52C8B5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EC43-8DF0-4E9B-8CFC-A2491EF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3D8F6-8CA8-438B-A3B8-7DFF8D52C8B5}" type="datetimeFigureOut">
              <a:rPr lang="ru-RU" smtClean="0"/>
              <a:pPr/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BEC43-8DF0-4E9B-8CFC-A2491EF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7146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Презентация проектной деятельности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тему: «В здоровом теле здоровый дух!»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у воспитанников основы здорового образа жизни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чувство ритма и координацию движений.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 дружеские отношения друг к другу.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7147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проекта: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групповой, целевой, познавательно-исследовательский с заданным результатом для детей 4-5 лет.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 дети и воспитатель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Максимова С.В.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Задачи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потребность к здоровому образу жизни.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использовать в работе разнообразные формы оздоровления и закаливания детей.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Привлечение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внимания родителей к проблеме оздоровительной работы с детьми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возраста.</a:t>
            </a:r>
            <a:r>
              <a:rPr lang="ru-RU" sz="2400" dirty="0"/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511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Повысить работоспособность детей, развивать двигательную активность, речь, настроение.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170" name="Picture 2" descr="C:\Users\Павел\Desktop\Спорт\0705201311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4286280" cy="41434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171" name="Picture 3" descr="C:\Users\Павел\Desktop\Спорт\0705201311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85926"/>
            <a:ext cx="4281518" cy="42148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 Чем полезна – дыхательная гимнастика?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Научить переключать внимание детей на другой вид деятельности. Способствовать ускоренному развитию мышц, помогающих дыханию.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57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Дыхательная гимнастика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Регулярное занятие дыхательной гимнастикой способствуют воспитанию правильного речевого дыхания с удлиненным постепенным вдохом, профилактике болезней дыхательных путей.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Правильное речевое дыхание – основа для нормального звукопроизношения, речи в целом. Некоторые звуки требуют энергичного сильного выдоха, сильной воздушной струи.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Использование различных тренажёров вызывают положительные эмоции, повышают интерес ребенка к дыхательной гимнастике, а так же развивают творческое воображение и фантазию.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Цель: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продолжительный, равномерный выдох у детей, формировать сильную воздушную струю через рот. Укрепляет голосовые связки, тонизирует верхние дыхательные пути встречным противотоком воздуха, который поступает в лёгкие при сжатии грудной клетки.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5716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Подвижные игры во время прогулок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Развивать ловкость, быстроту, внимание. Научить детей действовать сообща.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авел\Desktop\Спорт\070520131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195" name="Picture 3" descr="C:\Users\Павел\Desktop\Спорт\0705201311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500042"/>
            <a:ext cx="4071966" cy="535784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Метод проекта позволяет воспитать самостоятельную и ответственную личность, помочь ребёнку сформировать уверенность в собственных возможностях развивать творческие начала и умственные способности, а также способствует развитию целеустремлённости, настойчивости, учит преодолевать проблемы, возникающие по ходу дела, а главное умению общаться со сверстниками и взрослыми, повышает авторитет ребёнка перед сверстниками и собственную самооценку.</a:t>
            </a:r>
          </a:p>
          <a:p>
            <a:endParaRPr lang="ru-RU" sz="1600" dirty="0"/>
          </a:p>
        </p:txBody>
      </p:sp>
      <p:pic>
        <p:nvPicPr>
          <p:cNvPr id="2050" name="Picture 2" descr="C:\Users\Павел\Desktop\Спорт\180420125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000108"/>
            <a:ext cx="4643470" cy="369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71481"/>
            <a:ext cx="8472518" cy="5429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Актуальность проблемы: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В настоящее время особую актуальность имеет проблема состояния здоровья и физического развития детей дошкольного возраста. Сохранение и укрепление здоровья подрастающего поколения превращается сейчас в первоочередную социальную проблему. За последние десятилетия состояние здоровья дошкольников резко ухудшилось. Проблемы детского здоровья нуждаются в новых подходах.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  Цель: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Научить детей не бояться воды, чувствовать себя расковано и непринуждённо.</a:t>
            </a:r>
            <a:r>
              <a:rPr lang="ru-RU" sz="2700" dirty="0" smtClean="0"/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Заинтересовать детей в сохранении и укреплении здоровья.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3074" name="Picture 2" descr="C:\Users\Павел\Desktop\Спорт\130220138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214842" cy="4697427"/>
          </a:xfrm>
          <a:prstGeom prst="rect">
            <a:avLst/>
          </a:prstGeom>
          <a:noFill/>
        </p:spPr>
      </p:pic>
      <p:pic>
        <p:nvPicPr>
          <p:cNvPr id="3075" name="Picture 3" descr="C:\Users\Павел\Desktop\Спорт\130220138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403860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2747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Закаливание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один из наиболее эффективных методов повышения сопротивляемости детского организма резким колебаниям температуры воздуха и, что особенно важно, так называемым простудным заболеваниям. Для закаливания используются факторы внешней среды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вода, воздух, солнце.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Закаливание чаще всего рассматривается как процесс приспособления организма к меняющимся условиям погоды и климата. Но говоря о закаливании как средстве физического воспитания, мы имеем в виду не только приспособление организма, происходящее под влиянием неблагоприятных условий. Закаливание надо рассматривать как сознательное применение в определенной системе мероприятий, повышающих сопротивляемость организма, воспитывающих способность быстро и без вреда для здоровья применяться к различным условиям внешней среды. Закаливание следует начинать с самого раннего детства и продолжать в течение всей жизни, видоизменяя формы и методы его применения в зависимости от возраста. Оздоровительное значение воздушных, солнечных ванн, водных процедур несомненно. Закаленные дети меньше болеют, легче переносят заболевания.</a:t>
            </a:r>
            <a:r>
              <a:rPr lang="ru-RU" sz="2000" dirty="0" smtClean="0"/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Дети должны принимать активное участие в закаливающих мероприятиях, знать порядок их проведения. Большое значение имеет и заинтересованность детей.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.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Вода лучшее средство закаливания. Вода из душа оказывает массирующее действие, ощущается как более теплая, чем даже вода при обливании.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- общепризнанное средство закаливания. Преимущество воды перед другими средствами закаливания заключается в том, что водные процедуры легко дозировать.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Принцип постепенности легче всего выдержать именно при применении воды: можно взять воду той температуры, которая нужна в данном случае, постепенно снижая ее.</a:t>
            </a:r>
          </a:p>
          <a:p>
            <a:endParaRPr lang="ru-RU" dirty="0"/>
          </a:p>
        </p:txBody>
      </p:sp>
      <p:pic>
        <p:nvPicPr>
          <p:cNvPr id="4098" name="Picture 2" descr="C:\Users\Павел\Pictures\Новая папка (6)\22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428750"/>
            <a:ext cx="4214842" cy="4697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4286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Воздух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среда, постоянно окружающая человека. Он соприкасается с кожей - непосредственно или через ткань одежды и со слизистой оболочкой дыхательных путей. Из специальных мер закаливания воздухом в детских садах применяются: сон на воздухе, в холодное время и воздушные ванны. В детском саду мы используем воздушный режим.</a:t>
            </a:r>
          </a:p>
          <a:p>
            <a:endParaRPr lang="ru-RU" sz="1800" dirty="0"/>
          </a:p>
        </p:txBody>
      </p:sp>
      <p:pic>
        <p:nvPicPr>
          <p:cNvPr id="5122" name="Picture 2" descr="C:\Users\Павел\Pictures\Новая папка (6)\6932ed81dc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928670"/>
            <a:ext cx="4357718" cy="4286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63579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dirty="0" smtClean="0"/>
              <a:t>                  </a:t>
            </a:r>
            <a:r>
              <a:rPr lang="ru-RU" sz="1600" b="1" i="1" dirty="0" smtClean="0"/>
              <a:t>"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СОЛНЦЕ"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Закаливающее значение действия солнца своеобразно. Солнце является сильно действующим средством закаливания. Солнечные лучи оказывают на организм общее укрепляющее действие, повышают обмен веществ в организме, лучше становится самочувствие, сон, кожа лучше регулирует теплообмен. Но солнце может оказывать и отрицательное действие. Поэтому надо к этой процедуре подходить очень осторожно. У дошкольников особенно полезны солнечные ванны, но важен при этом индивидуальный подход.   Проводить солнечные ванны надо в движении, но игры надо проводить спокойного характера.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авел\Pictures\Новая папка (6)\85507954_4085248_75153721_large_gim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85992"/>
            <a:ext cx="4357718" cy="4286280"/>
          </a:xfrm>
          <a:prstGeom prst="rect">
            <a:avLst/>
          </a:prstGeom>
          <a:noFill/>
        </p:spPr>
      </p:pic>
      <p:pic>
        <p:nvPicPr>
          <p:cNvPr id="6147" name="Picture 3" descr="C:\Users\Павел\Pictures\Новая папка (6)\2779445-743493449b6c355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-285776"/>
            <a:ext cx="2857500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8573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Физическая минутка – это?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Переключить детей на другой вид деятельности, повысить их работоспособность, двигательную активность,  развивать речь детей. Недостаточность четкости и организованность движений, недоразвитие чувства ритма и координации. Таким образом, развитие общей моторики способствует развитию речи.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714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(физкультминутки) – это упражнения основанные на зрительно-поисковых стимулах, применяемые на занятиях для переключения внимания детей, развития общей координации и реализованные в виде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физминуток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динамических пауз и подвижных игр.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Ничто так не реально, как движение, и ничто столь же не естественно.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Физкультминутки не просто элемент двигательной активности для переключения внимания на другой вид деятельности, но и реально возможный фактор формирования здоровья.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Физкультурная минутка поможет ребенку отдохнуть от статического напряжения, умственной деятельности, переключится с учебной задачи на  движение.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Проговаривание стихов одновременно с движениями делает речь детей более ритмичной, громкой, четкой, эмоциональной, а также хорошо развивает слуховое восприятие.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856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Презентация проектной деятельности  на тему: «В здоровом теле здоровый дух!» Цель проекта: формирование у воспитанников основы здорового образа жизни, развивать чувство ритма и координацию движений. Воспитывать  дружеские отношения друг к другу. </vt:lpstr>
      <vt:lpstr>Слайд 2</vt:lpstr>
      <vt:lpstr>Слайд 3</vt:lpstr>
      <vt:lpstr>   Цель: Научить детей не бояться воды, чувствовать себя расковано и непринуждённо. Заинтересовать детей в сохранении и укреплении здоровья.   </vt:lpstr>
      <vt:lpstr>    Закаливание - один из наиболее эффективных методов повышения сопротивляемости детского организма резким колебаниям температуры воздуха и, что особенно важно, так называемым простудным заболеваниям. Для закаливания используются факторы внешней среды – вода, воздух, солнце.</vt:lpstr>
      <vt:lpstr>.   Вода лучшее средство закаливания. Вода из душа оказывает массирующее действие, ощущается как более теплая, чем даже вода при обливании. </vt:lpstr>
      <vt:lpstr>Слайд 7</vt:lpstr>
      <vt:lpstr>Слайд 8</vt:lpstr>
      <vt:lpstr>      Физическая минутка – это?     Цель: Переключить детей на другой вид деятельности, повысить их работоспособность, двигательную активность,  развивать речь детей. Недостаточность четкости и организованность движений, недоразвитие чувства ритма и координации. Таким образом, развитие общей моторики способствует развитию речи.  </vt:lpstr>
      <vt:lpstr>   Цель: Повысить работоспособность детей, развивать двигательную активность, речь, настроение. </vt:lpstr>
      <vt:lpstr>       Чем полезна – дыхательная гимнастика?     Цель: Научить переключать внимание детей на другой вид деятельности. Способствовать ускоренному развитию мышц, помогающих дыханию.  </vt:lpstr>
      <vt:lpstr>         Подвижные игры во время прогулок     Цель: Развивать ловкость, быстроту, внимание. Научить детей действовать сообща.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проектной работы  на тему: «В здоровом теле здоровый дух!»</dc:title>
  <dc:creator>Павел</dc:creator>
  <cp:lastModifiedBy>Павел</cp:lastModifiedBy>
  <cp:revision>43</cp:revision>
  <dcterms:created xsi:type="dcterms:W3CDTF">2013-05-16T17:46:21Z</dcterms:created>
  <dcterms:modified xsi:type="dcterms:W3CDTF">2013-06-25T08:15:45Z</dcterms:modified>
</cp:coreProperties>
</file>