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089A0A-110D-4D29-AD69-A2210CD789B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4CC136-82E2-459F-80D0-4DD3565902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t-RU" dirty="0" smtClean="0"/>
              <a:t> </a:t>
            </a:r>
            <a:r>
              <a:rPr lang="tt-RU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1 нче сыйныфта әдәби уку дәресе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9120"/>
            <a:ext cx="7854696" cy="151216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</a:rPr>
              <a:t>Эшләде: </a:t>
            </a:r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</a:rPr>
              <a:t>Чишмә – Баш башлангыч </a:t>
            </a:r>
            <a:r>
              <a:rPr lang="tt-RU" sz="4000" b="1" dirty="0" smtClean="0">
                <a:solidFill>
                  <a:schemeClr val="accent6">
                    <a:lumMod val="50000"/>
                  </a:schemeClr>
                </a:solidFill>
              </a:rPr>
              <a:t>мәктәбе укытучысы Шафигуллина Суфия Миннекамиловна 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480416"/>
          </a:xfrm>
        </p:spPr>
        <p:txBody>
          <a:bodyPr/>
          <a:lstStyle/>
          <a:p>
            <a:pPr algn="ctr"/>
            <a:r>
              <a:rPr lang="ru-RU" sz="8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МУСА </a:t>
            </a:r>
            <a:r>
              <a:rPr lang="tt-RU" sz="8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ҖӘЛИЛ                 “КАРАК ПЕСИ” </a:t>
            </a:r>
            <a:r>
              <a:rPr lang="tt-RU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шигырен уку, анализ ясау</a:t>
            </a:r>
            <a:endParaRPr lang="ru-RU" sz="54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453336"/>
            <a:ext cx="77724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569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57192"/>
            <a:ext cx="7854696" cy="1700808"/>
          </a:xfrm>
        </p:spPr>
        <p:txBody>
          <a:bodyPr>
            <a:noAutofit/>
          </a:bodyPr>
          <a:lstStyle/>
          <a:p>
            <a:pPr algn="ctr"/>
            <a:r>
              <a:rPr lang="tt-RU" sz="7200" b="1" dirty="0" smtClean="0">
                <a:solidFill>
                  <a:schemeClr val="bg2">
                    <a:lumMod val="50000"/>
                  </a:schemeClr>
                </a:solidFill>
              </a:rPr>
              <a:t>МОЛОДЦЫ!</a:t>
            </a:r>
            <a:endParaRPr lang="ru-RU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20162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44824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6048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 кл фото дэреслек\1 класс-2013\29118f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5184576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tt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Исәнмесез, укучылар!</a:t>
            </a:r>
            <a:b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- Исәнмесез, саумысез!</a:t>
            </a:r>
            <a:b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-Кәефләрегез ничек соң?</a:t>
            </a:r>
            <a:b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- Кояшлы иртә кебек.</a:t>
            </a:r>
            <a:b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Тукай телен, анам телен</a:t>
            </a:r>
            <a:b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tt-RU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Өйрәнергә дип килдек.</a:t>
            </a:r>
            <a:endParaRPr lang="ru-RU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1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87220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З </a:t>
            </a:r>
            <a:r>
              <a:rPr lang="tt-RU" sz="4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хәрефе яңгырау тартык </a:t>
            </a:r>
            <a:r>
              <a:rPr lang="en-US" sz="4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[</a:t>
            </a:r>
            <a:r>
              <a:rPr lang="tt-RU" sz="4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з</a:t>
            </a:r>
            <a:r>
              <a:rPr lang="en-US" sz="4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]</a:t>
            </a:r>
            <a:r>
              <a:rPr lang="tt-RU" sz="48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 авазын белдерә</a:t>
            </a:r>
            <a:endParaRPr lang="ru-RU" sz="4800" dirty="0">
              <a:solidFill>
                <a:schemeClr val="tx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92896"/>
            <a:ext cx="7772400" cy="3744416"/>
          </a:xfrm>
        </p:spPr>
        <p:txBody>
          <a:bodyPr/>
          <a:lstStyle/>
          <a:p>
            <a:pPr algn="ctr"/>
            <a:r>
              <a:rPr lang="tt-RU" sz="6600" dirty="0" smtClean="0">
                <a:solidFill>
                  <a:srgbClr val="C00000"/>
                </a:solidFill>
              </a:rPr>
              <a:t>Зилә,зур,тоз, йөзем, роза, зурла, азат, төз, язу</a:t>
            </a:r>
            <a:endParaRPr lang="ru-RU" sz="66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3750568" cy="2651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228536"/>
            <a:ext cx="4104128" cy="3152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0"/>
            <a:ext cx="40324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4644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851648" cy="244827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[</a:t>
            </a:r>
            <a:r>
              <a:rPr lang="tt-RU" sz="8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</a:t>
            </a:r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]</a:t>
            </a:r>
            <a:r>
              <a:rPr lang="tt-RU" sz="8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авазы һәм С,с хәрефләре</a:t>
            </a:r>
            <a:endParaRPr lang="ru-RU" sz="8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tt-RU" sz="7200" dirty="0" smtClean="0">
                <a:solidFill>
                  <a:srgbClr val="C00000"/>
                </a:solidFill>
                <a:latin typeface="+mn-lt"/>
              </a:rPr>
              <a:t>с</a:t>
            </a:r>
            <a:r>
              <a:rPr lang="tt-RU" sz="7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аескан </a:t>
            </a:r>
            <a:br>
              <a:rPr lang="tt-RU" sz="7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tt-RU" sz="7200" dirty="0" smtClean="0">
                <a:solidFill>
                  <a:srgbClr val="C00000"/>
                </a:solidFill>
                <a:latin typeface="+mn-lt"/>
              </a:rPr>
              <a:t>с</a:t>
            </a:r>
            <a:r>
              <a:rPr lang="tt-RU" sz="7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ыерчык </a:t>
            </a:r>
            <a:endParaRPr lang="ru-RU" sz="7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8999"/>
            <a:ext cx="8640960" cy="324036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tt-RU" sz="6000" b="1" dirty="0" smtClean="0">
                <a:solidFill>
                  <a:srgbClr val="C00000"/>
                </a:solidFill>
              </a:rPr>
              <a:t>с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й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ы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rgbClr val="C00000"/>
                </a:solidFill>
              </a:rPr>
              <a:t>с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н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</a:t>
            </a:r>
            <a:endParaRPr lang="tt-RU" sz="6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[</a:t>
            </a:r>
            <a:r>
              <a:rPr lang="tt-RU" sz="6000" b="1" dirty="0" smtClean="0">
                <a:solidFill>
                  <a:srgbClr val="C00000"/>
                </a:solidFill>
              </a:rPr>
              <a:t>с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ы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ru-RU" sz="6000" b="1" dirty="0" err="1" smtClean="0">
                <a:solidFill>
                  <a:schemeClr val="bg2">
                    <a:lumMod val="50000"/>
                  </a:schemeClr>
                </a:solidFill>
              </a:rPr>
              <a:t>й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ы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р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ч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ы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][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tt-RU" sz="6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5184576"/>
          </a:xfrm>
        </p:spPr>
        <p:txBody>
          <a:bodyPr>
            <a:normAutofit fontScale="90000"/>
          </a:bodyPr>
          <a:lstStyle/>
          <a:p>
            <a:pPr algn="l"/>
            <a:r>
              <a:rPr lang="tt-RU" sz="7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Сөт, саран, Самат, сәләт, салам, сәнәк, суган,сары,</a:t>
            </a:r>
            <a:r>
              <a:rPr lang="tt-RU" sz="7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t-RU" sz="7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сөңге</a:t>
            </a:r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</a:t>
            </a:r>
            <a:r>
              <a:rPr lang="tt-RU" sz="7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саескан.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669360"/>
            <a:ext cx="7854696" cy="18864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4254624" cy="4577680"/>
          </a:xfrm>
        </p:spPr>
        <p:txBody>
          <a:bodyPr>
            <a:normAutofit/>
          </a:bodyPr>
          <a:lstStyle/>
          <a:p>
            <a:pPr algn="ctr"/>
            <a:r>
              <a:rPr lang="tt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Саран Сара,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tt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Са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</a:t>
            </a:r>
            <a:r>
              <a:rPr lang="tt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ый-саный,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tt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Салам сала.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484784"/>
            <a:ext cx="3600072" cy="44644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403244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1">
      <a:dk1>
        <a:srgbClr val="36FF91"/>
      </a:dk1>
      <a:lt1>
        <a:srgbClr val="36FF91"/>
      </a:lt1>
      <a:dk2>
        <a:srgbClr val="49711E"/>
      </a:dk2>
      <a:lt2>
        <a:srgbClr val="00B050"/>
      </a:lt2>
      <a:accent1>
        <a:srgbClr val="36FF91"/>
      </a:accent1>
      <a:accent2>
        <a:srgbClr val="00E768"/>
      </a:accent2>
      <a:accent3>
        <a:srgbClr val="36FF91"/>
      </a:accent3>
      <a:accent4>
        <a:srgbClr val="00E768"/>
      </a:accent4>
      <a:accent5>
        <a:srgbClr val="00E768"/>
      </a:accent5>
      <a:accent6>
        <a:srgbClr val="49711E"/>
      </a:accent6>
      <a:hlink>
        <a:srgbClr val="FF8119"/>
      </a:hlink>
      <a:folHlink>
        <a:srgbClr val="00E7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121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1 нче сыйныфта әдәби уку дәресе</vt:lpstr>
      <vt:lpstr>Слайд 2</vt:lpstr>
      <vt:lpstr>- Исәнмесез, укучылар! - Исәнмесез, саумысез! -Кәефләрегез ничек соң? - Кояшлы иртә кебек. Тукай телен, анам телен Өйрәнергә дип килдек.</vt:lpstr>
      <vt:lpstr>З хәрефе яңгырау тартык [з] авазын белдерә</vt:lpstr>
      <vt:lpstr>Слайд 5</vt:lpstr>
      <vt:lpstr>[с] авазы һәм С,с хәрефләре</vt:lpstr>
      <vt:lpstr>саескан  сыерчык </vt:lpstr>
      <vt:lpstr>Сөт, саран, Самат, сәләт, салам, сәнәк, суган,сары, сөңге, саескан. </vt:lpstr>
      <vt:lpstr>Саран Сара, Саный-саный, Салам сала. </vt:lpstr>
      <vt:lpstr>МУСА ҖӘЛИЛ                 “КАРАК ПЕСИ” шигырен уку, анализ ясау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нче сыйныфта әдәби уку дәресе</dc:title>
  <dc:creator>Айнур</dc:creator>
  <cp:lastModifiedBy>Айнур</cp:lastModifiedBy>
  <cp:revision>38</cp:revision>
  <dcterms:created xsi:type="dcterms:W3CDTF">2013-11-20T13:00:10Z</dcterms:created>
  <dcterms:modified xsi:type="dcterms:W3CDTF">2016-03-31T09:13:06Z</dcterms:modified>
</cp:coreProperties>
</file>