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1" r:id="rId4"/>
    <p:sldId id="266" r:id="rId5"/>
    <p:sldId id="274" r:id="rId6"/>
    <p:sldId id="264" r:id="rId7"/>
    <p:sldId id="265" r:id="rId8"/>
    <p:sldId id="273" r:id="rId9"/>
    <p:sldId id="275" r:id="rId10"/>
    <p:sldId id="276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699"/>
    <a:srgbClr val="BFEE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94" autoAdjust="0"/>
    <p:restoredTop sz="94660"/>
  </p:normalViewPr>
  <p:slideViewPr>
    <p:cSldViewPr snapToGrid="0">
      <p:cViewPr>
        <p:scale>
          <a:sx n="75" d="100"/>
          <a:sy n="75" d="100"/>
        </p:scale>
        <p:origin x="37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385EB-2F2F-4E44-82B5-95E7044070EE}" type="datetimeFigureOut">
              <a:rPr lang="ru-RU" smtClean="0"/>
              <a:t>20.01.2016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63015-AE4B-421F-A9BB-098D15B3EB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9137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385EB-2F2F-4E44-82B5-95E7044070EE}" type="datetimeFigureOut">
              <a:rPr lang="ru-RU" smtClean="0"/>
              <a:t>20.01.2016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63015-AE4B-421F-A9BB-098D15B3EB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8715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385EB-2F2F-4E44-82B5-95E7044070EE}" type="datetimeFigureOut">
              <a:rPr lang="ru-RU" smtClean="0"/>
              <a:t>20.01.2016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63015-AE4B-421F-A9BB-098D15B3EB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1946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385EB-2F2F-4E44-82B5-95E7044070EE}" type="datetimeFigureOut">
              <a:rPr lang="ru-RU" smtClean="0"/>
              <a:t>20.01.2016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63015-AE4B-421F-A9BB-098D15B3EB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7753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385EB-2F2F-4E44-82B5-95E7044070EE}" type="datetimeFigureOut">
              <a:rPr lang="ru-RU" smtClean="0"/>
              <a:t>20.01.2016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63015-AE4B-421F-A9BB-098D15B3EB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3025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385EB-2F2F-4E44-82B5-95E7044070EE}" type="datetimeFigureOut">
              <a:rPr lang="ru-RU" smtClean="0"/>
              <a:t>20.01.2016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63015-AE4B-421F-A9BB-098D15B3EB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6031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385EB-2F2F-4E44-82B5-95E7044070EE}" type="datetimeFigureOut">
              <a:rPr lang="ru-RU" smtClean="0"/>
              <a:t>20.01.2016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63015-AE4B-421F-A9BB-098D15B3EB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72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385EB-2F2F-4E44-82B5-95E7044070EE}" type="datetimeFigureOut">
              <a:rPr lang="ru-RU" smtClean="0"/>
              <a:t>20.01.2016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63015-AE4B-421F-A9BB-098D15B3EB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1652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385EB-2F2F-4E44-82B5-95E7044070EE}" type="datetimeFigureOut">
              <a:rPr lang="ru-RU" smtClean="0"/>
              <a:t>20.01.2016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63015-AE4B-421F-A9BB-098D15B3EB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44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385EB-2F2F-4E44-82B5-95E7044070EE}" type="datetimeFigureOut">
              <a:rPr lang="ru-RU" smtClean="0"/>
              <a:t>20.01.2016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63015-AE4B-421F-A9BB-098D15B3EB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7988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385EB-2F2F-4E44-82B5-95E7044070EE}" type="datetimeFigureOut">
              <a:rPr lang="ru-RU" smtClean="0"/>
              <a:t>20.01.2016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63015-AE4B-421F-A9BB-098D15B3EB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7206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3385EB-2F2F-4E44-82B5-95E7044070EE}" type="datetimeFigureOut">
              <a:rPr lang="ru-RU" smtClean="0"/>
              <a:t>20.01.2016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663015-AE4B-421F-A9BB-098D15B3EB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8387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image" Target="../media/image6.gif"/><Relationship Id="rId7" Type="http://schemas.openxmlformats.org/officeDocument/2006/relationships/image" Target="../media/image10.gif"/><Relationship Id="rId12" Type="http://schemas.openxmlformats.org/officeDocument/2006/relationships/image" Target="../media/image15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gif"/><Relationship Id="rId11" Type="http://schemas.openxmlformats.org/officeDocument/2006/relationships/image" Target="../media/image14.GIF"/><Relationship Id="rId5" Type="http://schemas.openxmlformats.org/officeDocument/2006/relationships/image" Target="../media/image8.gif"/><Relationship Id="rId10" Type="http://schemas.openxmlformats.org/officeDocument/2006/relationships/image" Target="../media/image13.gif"/><Relationship Id="rId4" Type="http://schemas.openxmlformats.org/officeDocument/2006/relationships/image" Target="../media/image7.gif"/><Relationship Id="rId9" Type="http://schemas.openxmlformats.org/officeDocument/2006/relationships/image" Target="../media/image12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gif"/><Relationship Id="rId4" Type="http://schemas.openxmlformats.org/officeDocument/2006/relationships/image" Target="../media/image18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16099"/>
            <a:ext cx="12192000" cy="6841901"/>
          </a:xfrm>
          <a:prstGeom prst="rect">
            <a:avLst/>
          </a:prstGeom>
          <a:solidFill>
            <a:srgbClr val="50B4C8">
              <a:lumMod val="60000"/>
              <a:lumOff val="40000"/>
            </a:srgbClr>
          </a:solidFill>
          <a:ln w="12700" cap="flat" cmpd="sng" algn="ctr">
            <a:solidFill>
              <a:srgbClr val="50B4C8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0" cap="none" spc="0" normalizeH="0" baseline="0" noProof="0" dirty="0" smtClean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0" cap="none" spc="0" normalizeH="0" baseline="0" noProof="0" dirty="0" smtClean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lvl="0" algn="ctr"/>
            <a:r>
              <a:rPr lang="ru-RU" sz="3200" b="1" kern="0" dirty="0" smtClean="0">
                <a:solidFill>
                  <a:srgbClr val="FF9900"/>
                </a:solidFill>
                <a:latin typeface="Calibri Light" panose="020F0302020204030204"/>
              </a:rPr>
              <a:t>ПУТЕШЕСТВИЕ В СТРАНУ</a:t>
            </a:r>
          </a:p>
          <a:p>
            <a:pPr lvl="0" algn="ctr"/>
            <a:r>
              <a:rPr kumimoji="0" lang="ru-RU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Calibri Light" panose="020F0302020204030204"/>
              </a:rPr>
              <a:t>ГРАМОТА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0" cap="none" spc="0" normalizeH="0" baseline="0" noProof="0" dirty="0" smtClean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0" cap="none" spc="0" normalizeH="0" baseline="0" noProof="0" dirty="0" smtClean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Звуки  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В,</a:t>
            </a:r>
            <a:r>
              <a:rPr kumimoji="0" lang="ru-RU" sz="2400" b="1" i="0" u="none" strike="noStrike" kern="0" cap="none" spc="0" normalizeH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lang="ru-RU" sz="2400" b="1" kern="0" noProof="0" dirty="0" smtClean="0">
                <a:solidFill>
                  <a:srgbClr val="FF9900"/>
                </a:solidFill>
                <a:latin typeface="Calibri Light" panose="020F0302020204030204"/>
              </a:rPr>
              <a:t>В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Ь  </a:t>
            </a:r>
            <a:endParaRPr kumimoji="0" lang="ru-RU" sz="2400" b="1" i="0" u="none" strike="noStrike" kern="0" cap="none" spc="0" normalizeH="0" baseline="0" noProof="0" dirty="0" smtClean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0" cap="none" spc="0" normalizeH="0" baseline="0" noProof="0" dirty="0" smtClean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 dirty="0" smtClean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 dirty="0" smtClean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 dirty="0" smtClean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 dirty="0" smtClean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 dirty="0" smtClean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 dirty="0" smtClean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учитель – логопед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Никитина Т.В.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Санкт - Петербург                                                                          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28663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6546" y="3337560"/>
            <a:ext cx="2550653" cy="3338354"/>
          </a:xfrm>
        </p:spPr>
      </p:pic>
    </p:spTree>
    <p:extLst>
      <p:ext uri="{BB962C8B-B14F-4D97-AF65-F5344CB8AC3E}">
        <p14:creationId xmlns:p14="http://schemas.microsoft.com/office/powerpoint/2010/main" val="4208560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222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530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кругленный прямоугольник 15"/>
          <p:cNvSpPr/>
          <p:nvPr/>
        </p:nvSpPr>
        <p:spPr>
          <a:xfrm>
            <a:off x="6019733" y="3051796"/>
            <a:ext cx="2350000" cy="2066789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74320" y="556260"/>
            <a:ext cx="396240" cy="4114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/>
                </a:solidFill>
              </a:rPr>
              <a:t>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9080" y="1249680"/>
            <a:ext cx="396240" cy="4114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О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74320" y="1996440"/>
            <a:ext cx="396240" cy="4114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У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74320" y="3360420"/>
            <a:ext cx="396240" cy="4114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Ы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74320" y="2682240"/>
            <a:ext cx="396240" cy="4114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И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402080" y="1405890"/>
            <a:ext cx="396240" cy="4114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402080" y="2194560"/>
            <a:ext cx="396240" cy="4114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417795" y="3028785"/>
            <a:ext cx="396240" cy="4114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402080" y="541020"/>
            <a:ext cx="396240" cy="4114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255520" y="0"/>
            <a:ext cx="4238308" cy="5090160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2980611" y="762000"/>
            <a:ext cx="2880360" cy="361188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Равнобедренный треугольник 17"/>
          <p:cNvSpPr/>
          <p:nvPr/>
        </p:nvSpPr>
        <p:spPr>
          <a:xfrm>
            <a:off x="175260" y="381000"/>
            <a:ext cx="594360" cy="21336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9" name="Равнобедренный треугольник 18"/>
          <p:cNvSpPr/>
          <p:nvPr/>
        </p:nvSpPr>
        <p:spPr>
          <a:xfrm>
            <a:off x="175260" y="1766860"/>
            <a:ext cx="594360" cy="21336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20" name="Равнобедренный треугольник 19"/>
          <p:cNvSpPr/>
          <p:nvPr/>
        </p:nvSpPr>
        <p:spPr>
          <a:xfrm>
            <a:off x="1303020" y="2777489"/>
            <a:ext cx="594360" cy="252439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21" name="Равнобедренный треугольник 20"/>
          <p:cNvSpPr/>
          <p:nvPr/>
        </p:nvSpPr>
        <p:spPr>
          <a:xfrm>
            <a:off x="1303020" y="2011203"/>
            <a:ext cx="594360" cy="21336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22" name="Равнобедренный треугольник 21"/>
          <p:cNvSpPr/>
          <p:nvPr/>
        </p:nvSpPr>
        <p:spPr>
          <a:xfrm>
            <a:off x="1303020" y="1191577"/>
            <a:ext cx="594360" cy="21336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23" name="Равнобедренный треугольник 22"/>
          <p:cNvSpPr/>
          <p:nvPr/>
        </p:nvSpPr>
        <p:spPr>
          <a:xfrm>
            <a:off x="1303020" y="405765"/>
            <a:ext cx="594360" cy="20955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24" name="Равнобедренный треугольник 23"/>
          <p:cNvSpPr/>
          <p:nvPr/>
        </p:nvSpPr>
        <p:spPr>
          <a:xfrm>
            <a:off x="175260" y="2490761"/>
            <a:ext cx="594360" cy="21336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25" name="Равнобедренный треугольник 24"/>
          <p:cNvSpPr/>
          <p:nvPr/>
        </p:nvSpPr>
        <p:spPr>
          <a:xfrm>
            <a:off x="160020" y="3168941"/>
            <a:ext cx="594360" cy="21336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grpSp>
        <p:nvGrpSpPr>
          <p:cNvPr id="28" name="Группа 27"/>
          <p:cNvGrpSpPr/>
          <p:nvPr/>
        </p:nvGrpSpPr>
        <p:grpSpPr>
          <a:xfrm>
            <a:off x="160020" y="3911017"/>
            <a:ext cx="594360" cy="577163"/>
            <a:chOff x="160020" y="3911017"/>
            <a:chExt cx="594360" cy="577163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259080" y="4076700"/>
              <a:ext cx="396240" cy="41148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600" b="1" dirty="0" smtClean="0">
                  <a:solidFill>
                    <a:schemeClr val="tx1"/>
                  </a:solidFill>
                </a:rPr>
                <a:t>Э</a:t>
              </a:r>
              <a:endParaRPr lang="ru-RU" sz="3600" b="1" dirty="0">
                <a:solidFill>
                  <a:schemeClr val="tx1"/>
                </a:solidFill>
              </a:endParaRPr>
            </a:p>
          </p:txBody>
        </p:sp>
        <p:sp>
          <p:nvSpPr>
            <p:cNvPr id="26" name="Равнобедренный треугольник 25"/>
            <p:cNvSpPr/>
            <p:nvPr/>
          </p:nvSpPr>
          <p:spPr>
            <a:xfrm>
              <a:off x="160020" y="3911017"/>
              <a:ext cx="594360" cy="213360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0000"/>
                </a:solidFill>
              </a:endParaRPr>
            </a:p>
          </p:txBody>
        </p:sp>
      </p:grpSp>
      <p:sp>
        <p:nvSpPr>
          <p:cNvPr id="27" name="Равнобедренный треугольник 26"/>
          <p:cNvSpPr/>
          <p:nvPr/>
        </p:nvSpPr>
        <p:spPr>
          <a:xfrm>
            <a:off x="160020" y="1054880"/>
            <a:ext cx="594360" cy="21336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grpSp>
        <p:nvGrpSpPr>
          <p:cNvPr id="32" name="Группа 31"/>
          <p:cNvGrpSpPr/>
          <p:nvPr/>
        </p:nvGrpSpPr>
        <p:grpSpPr>
          <a:xfrm>
            <a:off x="7608308" y="6199002"/>
            <a:ext cx="594360" cy="577163"/>
            <a:chOff x="160020" y="3911017"/>
            <a:chExt cx="594360" cy="577163"/>
          </a:xfrm>
          <a:solidFill>
            <a:schemeClr val="bg1"/>
          </a:solidFill>
        </p:grpSpPr>
        <p:sp>
          <p:nvSpPr>
            <p:cNvPr id="33" name="Прямоугольник 32"/>
            <p:cNvSpPr/>
            <p:nvPr/>
          </p:nvSpPr>
          <p:spPr>
            <a:xfrm>
              <a:off x="259080" y="4076700"/>
              <a:ext cx="396240" cy="41148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Равнобедренный треугольник 33"/>
            <p:cNvSpPr/>
            <p:nvPr/>
          </p:nvSpPr>
          <p:spPr>
            <a:xfrm>
              <a:off x="160020" y="3911017"/>
              <a:ext cx="594360" cy="213360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0000"/>
                </a:solidFill>
              </a:endParaRPr>
            </a:p>
          </p:txBody>
        </p:sp>
      </p:grpSp>
      <p:cxnSp>
        <p:nvCxnSpPr>
          <p:cNvPr id="37" name="Прямая соединительная линия 36"/>
          <p:cNvCxnSpPr/>
          <p:nvPr/>
        </p:nvCxnSpPr>
        <p:spPr>
          <a:xfrm>
            <a:off x="782856" y="0"/>
            <a:ext cx="24259" cy="49677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1297603" y="-8341"/>
            <a:ext cx="5417" cy="45536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1303020" y="4488180"/>
            <a:ext cx="2354779" cy="13034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6" name="Группа 75"/>
          <p:cNvGrpSpPr/>
          <p:nvPr/>
        </p:nvGrpSpPr>
        <p:grpSpPr>
          <a:xfrm>
            <a:off x="774091" y="-38821"/>
            <a:ext cx="4159921" cy="6906976"/>
            <a:chOff x="774091" y="-38821"/>
            <a:chExt cx="4159921" cy="6906976"/>
          </a:xfrm>
          <a:solidFill>
            <a:srgbClr val="FFE699"/>
          </a:solidFill>
        </p:grpSpPr>
        <p:sp>
          <p:nvSpPr>
            <p:cNvPr id="71" name="Прямоугольник 70"/>
            <p:cNvSpPr/>
            <p:nvPr/>
          </p:nvSpPr>
          <p:spPr>
            <a:xfrm>
              <a:off x="1897380" y="76198"/>
              <a:ext cx="396202" cy="5013961"/>
            </a:xfrm>
            <a:prstGeom prst="rect">
              <a:avLst/>
            </a:prstGeom>
            <a:grpFill/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Прямоугольник 71"/>
            <p:cNvSpPr/>
            <p:nvPr/>
          </p:nvSpPr>
          <p:spPr>
            <a:xfrm>
              <a:off x="774091" y="-38821"/>
              <a:ext cx="533400" cy="5006558"/>
            </a:xfrm>
            <a:prstGeom prst="rect">
              <a:avLst/>
            </a:prstGeom>
            <a:grpFill/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75" name="Группа 74"/>
            <p:cNvGrpSpPr/>
            <p:nvPr/>
          </p:nvGrpSpPr>
          <p:grpSpPr>
            <a:xfrm>
              <a:off x="898218" y="5158054"/>
              <a:ext cx="4035794" cy="1710101"/>
              <a:chOff x="898218" y="5158054"/>
              <a:chExt cx="4035794" cy="1710101"/>
            </a:xfrm>
            <a:grpFill/>
          </p:grpSpPr>
          <p:sp>
            <p:nvSpPr>
              <p:cNvPr id="73" name="Прямоугольник 72"/>
              <p:cNvSpPr/>
              <p:nvPr/>
            </p:nvSpPr>
            <p:spPr>
              <a:xfrm rot="18024747">
                <a:off x="2126766" y="3929506"/>
                <a:ext cx="758288" cy="3215383"/>
              </a:xfrm>
              <a:prstGeom prst="rect">
                <a:avLst/>
              </a:prstGeom>
              <a:grpFill/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4" name="Прямоугольник 73"/>
              <p:cNvSpPr/>
              <p:nvPr/>
            </p:nvSpPr>
            <p:spPr>
              <a:xfrm>
                <a:off x="3644092" y="5953755"/>
                <a:ext cx="1289920" cy="914400"/>
              </a:xfrm>
              <a:prstGeom prst="rect">
                <a:avLst/>
              </a:prstGeom>
              <a:grpFill/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77" name="Группа 76"/>
          <p:cNvGrpSpPr/>
          <p:nvPr/>
        </p:nvGrpSpPr>
        <p:grpSpPr>
          <a:xfrm>
            <a:off x="6922968" y="6203258"/>
            <a:ext cx="594360" cy="577163"/>
            <a:chOff x="160020" y="3911017"/>
            <a:chExt cx="594360" cy="577163"/>
          </a:xfrm>
          <a:solidFill>
            <a:schemeClr val="bg1"/>
          </a:solidFill>
        </p:grpSpPr>
        <p:sp>
          <p:nvSpPr>
            <p:cNvPr id="78" name="Прямоугольник 77"/>
            <p:cNvSpPr/>
            <p:nvPr/>
          </p:nvSpPr>
          <p:spPr>
            <a:xfrm>
              <a:off x="259080" y="4076700"/>
              <a:ext cx="396240" cy="41148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9" name="Равнобедренный треугольник 78"/>
            <p:cNvSpPr/>
            <p:nvPr/>
          </p:nvSpPr>
          <p:spPr>
            <a:xfrm>
              <a:off x="160020" y="3911017"/>
              <a:ext cx="594360" cy="213360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0000"/>
                </a:solidFill>
              </a:endParaRPr>
            </a:p>
          </p:txBody>
        </p:sp>
      </p:grpSp>
      <p:sp>
        <p:nvSpPr>
          <p:cNvPr id="84" name="Прямоугольник 83"/>
          <p:cNvSpPr/>
          <p:nvPr/>
        </p:nvSpPr>
        <p:spPr>
          <a:xfrm rot="4673222">
            <a:off x="5498329" y="4919524"/>
            <a:ext cx="525240" cy="225679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Прямоугольник 84"/>
          <p:cNvSpPr/>
          <p:nvPr/>
        </p:nvSpPr>
        <p:spPr>
          <a:xfrm>
            <a:off x="6752113" y="5534133"/>
            <a:ext cx="4523663" cy="52776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89" name="Группа 188"/>
          <p:cNvGrpSpPr/>
          <p:nvPr/>
        </p:nvGrpSpPr>
        <p:grpSpPr>
          <a:xfrm>
            <a:off x="9021377" y="0"/>
            <a:ext cx="2024405" cy="2377125"/>
            <a:chOff x="9557994" y="1034333"/>
            <a:chExt cx="2024405" cy="2518465"/>
          </a:xfrm>
        </p:grpSpPr>
        <p:grpSp>
          <p:nvGrpSpPr>
            <p:cNvPr id="119" name="Группа 118"/>
            <p:cNvGrpSpPr/>
            <p:nvPr/>
          </p:nvGrpSpPr>
          <p:grpSpPr>
            <a:xfrm>
              <a:off x="9732974" y="1494033"/>
              <a:ext cx="806802" cy="2058765"/>
              <a:chOff x="9732974" y="1494033"/>
              <a:chExt cx="806802" cy="2058765"/>
            </a:xfrm>
          </p:grpSpPr>
          <p:grpSp>
            <p:nvGrpSpPr>
              <p:cNvPr id="106" name="Группа 105"/>
              <p:cNvGrpSpPr/>
              <p:nvPr/>
            </p:nvGrpSpPr>
            <p:grpSpPr>
              <a:xfrm>
                <a:off x="9732974" y="1494033"/>
                <a:ext cx="799641" cy="411480"/>
                <a:chOff x="9700719" y="1403958"/>
                <a:chExt cx="799641" cy="411480"/>
              </a:xfrm>
            </p:grpSpPr>
            <p:sp>
              <p:nvSpPr>
                <p:cNvPr id="83" name="Прямоугольник 82"/>
                <p:cNvSpPr/>
                <p:nvPr/>
              </p:nvSpPr>
              <p:spPr>
                <a:xfrm>
                  <a:off x="9700719" y="1403958"/>
                  <a:ext cx="403401" cy="411480"/>
                </a:xfrm>
                <a:prstGeom prst="rect">
                  <a:avLst/>
                </a:prstGeom>
                <a:solidFill>
                  <a:srgbClr val="0070C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3200" b="1" dirty="0" smtClean="0">
                      <a:solidFill>
                        <a:schemeClr val="tx1"/>
                      </a:solidFill>
                    </a:rPr>
                    <a:t>П</a:t>
                  </a:r>
                  <a:endParaRPr lang="ru-RU" sz="32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5" name="Прямоугольник 104"/>
                <p:cNvSpPr/>
                <p:nvPr/>
              </p:nvSpPr>
              <p:spPr>
                <a:xfrm>
                  <a:off x="10104120" y="1403958"/>
                  <a:ext cx="396240" cy="411480"/>
                </a:xfrm>
                <a:prstGeom prst="rect">
                  <a:avLst/>
                </a:prstGeom>
                <a:solidFill>
                  <a:srgbClr val="92D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107" name="Группа 106"/>
              <p:cNvGrpSpPr/>
              <p:nvPr/>
            </p:nvGrpSpPr>
            <p:grpSpPr>
              <a:xfrm>
                <a:off x="9732974" y="1902777"/>
                <a:ext cx="806802" cy="427354"/>
                <a:chOff x="9707880" y="1403958"/>
                <a:chExt cx="806802" cy="427354"/>
              </a:xfrm>
            </p:grpSpPr>
            <p:sp>
              <p:nvSpPr>
                <p:cNvPr id="108" name="Прямоугольник 107"/>
                <p:cNvSpPr/>
                <p:nvPr/>
              </p:nvSpPr>
              <p:spPr>
                <a:xfrm>
                  <a:off x="9707880" y="1403958"/>
                  <a:ext cx="396240" cy="411480"/>
                </a:xfrm>
                <a:prstGeom prst="rect">
                  <a:avLst/>
                </a:prstGeom>
                <a:solidFill>
                  <a:srgbClr val="0070C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3200" b="1" dirty="0" smtClean="0">
                      <a:solidFill>
                        <a:schemeClr val="tx1"/>
                      </a:solidFill>
                    </a:rPr>
                    <a:t>Т</a:t>
                  </a:r>
                  <a:endParaRPr lang="ru-RU" sz="32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9" name="Прямоугольник 108"/>
                <p:cNvSpPr/>
                <p:nvPr/>
              </p:nvSpPr>
              <p:spPr>
                <a:xfrm>
                  <a:off x="10118442" y="1419832"/>
                  <a:ext cx="396240" cy="411480"/>
                </a:xfrm>
                <a:prstGeom prst="rect">
                  <a:avLst/>
                </a:prstGeom>
                <a:solidFill>
                  <a:srgbClr val="92D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110" name="Группа 109"/>
              <p:cNvGrpSpPr/>
              <p:nvPr/>
            </p:nvGrpSpPr>
            <p:grpSpPr>
              <a:xfrm>
                <a:off x="9732974" y="3127572"/>
                <a:ext cx="799641" cy="425226"/>
                <a:chOff x="9698026" y="1390212"/>
                <a:chExt cx="799641" cy="425226"/>
              </a:xfrm>
            </p:grpSpPr>
            <p:sp>
              <p:nvSpPr>
                <p:cNvPr id="111" name="Прямоугольник 110"/>
                <p:cNvSpPr/>
                <p:nvPr/>
              </p:nvSpPr>
              <p:spPr>
                <a:xfrm>
                  <a:off x="9698026" y="1403958"/>
                  <a:ext cx="406094" cy="411480"/>
                </a:xfrm>
                <a:prstGeom prst="rect">
                  <a:avLst/>
                </a:prstGeom>
                <a:solidFill>
                  <a:srgbClr val="0070C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12" name="Прямоугольник 111"/>
                <p:cNvSpPr/>
                <p:nvPr/>
              </p:nvSpPr>
              <p:spPr>
                <a:xfrm>
                  <a:off x="10101427" y="1390212"/>
                  <a:ext cx="396240" cy="411480"/>
                </a:xfrm>
                <a:prstGeom prst="rect">
                  <a:avLst/>
                </a:prstGeom>
                <a:solidFill>
                  <a:srgbClr val="92D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</p:grpSp>
          <p:grpSp>
            <p:nvGrpSpPr>
              <p:cNvPr id="113" name="Группа 112"/>
              <p:cNvGrpSpPr/>
              <p:nvPr/>
            </p:nvGrpSpPr>
            <p:grpSpPr>
              <a:xfrm>
                <a:off x="9732974" y="2734786"/>
                <a:ext cx="806802" cy="413727"/>
                <a:chOff x="9707880" y="1403958"/>
                <a:chExt cx="806802" cy="413727"/>
              </a:xfrm>
            </p:grpSpPr>
            <p:sp>
              <p:nvSpPr>
                <p:cNvPr id="114" name="Прямоугольник 113"/>
                <p:cNvSpPr/>
                <p:nvPr/>
              </p:nvSpPr>
              <p:spPr>
                <a:xfrm>
                  <a:off x="9707880" y="1403958"/>
                  <a:ext cx="396240" cy="411480"/>
                </a:xfrm>
                <a:prstGeom prst="rect">
                  <a:avLst/>
                </a:prstGeom>
                <a:solidFill>
                  <a:srgbClr val="0070C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15" name="Прямоугольник 114"/>
                <p:cNvSpPr/>
                <p:nvPr/>
              </p:nvSpPr>
              <p:spPr>
                <a:xfrm>
                  <a:off x="10118442" y="1406205"/>
                  <a:ext cx="396240" cy="411480"/>
                </a:xfrm>
                <a:prstGeom prst="rect">
                  <a:avLst/>
                </a:prstGeom>
                <a:solidFill>
                  <a:srgbClr val="92D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116" name="Группа 115"/>
              <p:cNvGrpSpPr/>
              <p:nvPr/>
            </p:nvGrpSpPr>
            <p:grpSpPr>
              <a:xfrm>
                <a:off x="9732974" y="2300259"/>
                <a:ext cx="799641" cy="411480"/>
                <a:chOff x="9700719" y="1403958"/>
                <a:chExt cx="799641" cy="411480"/>
              </a:xfrm>
            </p:grpSpPr>
            <p:sp>
              <p:nvSpPr>
                <p:cNvPr id="117" name="Прямоугольник 116"/>
                <p:cNvSpPr/>
                <p:nvPr/>
              </p:nvSpPr>
              <p:spPr>
                <a:xfrm>
                  <a:off x="9700719" y="1403958"/>
                  <a:ext cx="403401" cy="411480"/>
                </a:xfrm>
                <a:prstGeom prst="rect">
                  <a:avLst/>
                </a:prstGeom>
                <a:solidFill>
                  <a:srgbClr val="0070C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3200" b="1" dirty="0" smtClean="0">
                      <a:solidFill>
                        <a:schemeClr val="tx1"/>
                      </a:solidFill>
                    </a:rPr>
                    <a:t>К</a:t>
                  </a:r>
                  <a:endParaRPr lang="ru-RU" sz="32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8" name="Прямоугольник 117"/>
                <p:cNvSpPr/>
                <p:nvPr/>
              </p:nvSpPr>
              <p:spPr>
                <a:xfrm>
                  <a:off x="10104120" y="1403958"/>
                  <a:ext cx="396240" cy="411480"/>
                </a:xfrm>
                <a:prstGeom prst="rect">
                  <a:avLst/>
                </a:prstGeom>
                <a:solidFill>
                  <a:srgbClr val="92D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</p:grpSp>
        <p:grpSp>
          <p:nvGrpSpPr>
            <p:cNvPr id="152" name="Группа 151"/>
            <p:cNvGrpSpPr/>
            <p:nvPr/>
          </p:nvGrpSpPr>
          <p:grpSpPr>
            <a:xfrm>
              <a:off x="10609575" y="1480287"/>
              <a:ext cx="820277" cy="2058765"/>
              <a:chOff x="9724426" y="1494033"/>
              <a:chExt cx="820277" cy="2058765"/>
            </a:xfrm>
          </p:grpSpPr>
          <p:grpSp>
            <p:nvGrpSpPr>
              <p:cNvPr id="153" name="Группа 152"/>
              <p:cNvGrpSpPr/>
              <p:nvPr/>
            </p:nvGrpSpPr>
            <p:grpSpPr>
              <a:xfrm>
                <a:off x="9724426" y="1494033"/>
                <a:ext cx="820275" cy="411480"/>
                <a:chOff x="9692171" y="1403958"/>
                <a:chExt cx="820275" cy="411480"/>
              </a:xfrm>
            </p:grpSpPr>
            <p:sp>
              <p:nvSpPr>
                <p:cNvPr id="166" name="Прямоугольник 165"/>
                <p:cNvSpPr/>
                <p:nvPr/>
              </p:nvSpPr>
              <p:spPr>
                <a:xfrm>
                  <a:off x="9692171" y="1403958"/>
                  <a:ext cx="411949" cy="411480"/>
                </a:xfrm>
                <a:prstGeom prst="rect">
                  <a:avLst/>
                </a:prstGeom>
                <a:solidFill>
                  <a:srgbClr val="0070C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67" name="Прямоугольник 166"/>
                <p:cNvSpPr/>
                <p:nvPr/>
              </p:nvSpPr>
              <p:spPr>
                <a:xfrm>
                  <a:off x="10104119" y="1403958"/>
                  <a:ext cx="408327" cy="411480"/>
                </a:xfrm>
                <a:prstGeom prst="rect">
                  <a:avLst/>
                </a:prstGeom>
                <a:solidFill>
                  <a:srgbClr val="92D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154" name="Группа 153"/>
              <p:cNvGrpSpPr/>
              <p:nvPr/>
            </p:nvGrpSpPr>
            <p:grpSpPr>
              <a:xfrm>
                <a:off x="9724427" y="1887957"/>
                <a:ext cx="820275" cy="426300"/>
                <a:chOff x="9699333" y="1389138"/>
                <a:chExt cx="820275" cy="426300"/>
              </a:xfrm>
            </p:grpSpPr>
            <p:sp>
              <p:nvSpPr>
                <p:cNvPr id="164" name="Прямоугольник 163"/>
                <p:cNvSpPr/>
                <p:nvPr/>
              </p:nvSpPr>
              <p:spPr>
                <a:xfrm>
                  <a:off x="9699333" y="1403958"/>
                  <a:ext cx="424036" cy="411480"/>
                </a:xfrm>
                <a:prstGeom prst="rect">
                  <a:avLst/>
                </a:prstGeom>
                <a:solidFill>
                  <a:srgbClr val="0070C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65" name="Прямоугольник 164"/>
                <p:cNvSpPr/>
                <p:nvPr/>
              </p:nvSpPr>
              <p:spPr>
                <a:xfrm>
                  <a:off x="10104119" y="1389138"/>
                  <a:ext cx="415489" cy="411480"/>
                </a:xfrm>
                <a:prstGeom prst="rect">
                  <a:avLst/>
                </a:prstGeom>
                <a:solidFill>
                  <a:srgbClr val="92D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155" name="Группа 154"/>
              <p:cNvGrpSpPr/>
              <p:nvPr/>
            </p:nvGrpSpPr>
            <p:grpSpPr>
              <a:xfrm>
                <a:off x="9737901" y="3141318"/>
                <a:ext cx="806801" cy="411480"/>
                <a:chOff x="9702953" y="1403958"/>
                <a:chExt cx="806801" cy="411480"/>
              </a:xfrm>
            </p:grpSpPr>
            <p:sp>
              <p:nvSpPr>
                <p:cNvPr id="162" name="Прямоугольник 161"/>
                <p:cNvSpPr/>
                <p:nvPr/>
              </p:nvSpPr>
              <p:spPr>
                <a:xfrm>
                  <a:off x="9702953" y="1403958"/>
                  <a:ext cx="401167" cy="411480"/>
                </a:xfrm>
                <a:prstGeom prst="rect">
                  <a:avLst/>
                </a:prstGeom>
                <a:solidFill>
                  <a:srgbClr val="0070C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63" name="Прямоугольник 162"/>
                <p:cNvSpPr/>
                <p:nvPr/>
              </p:nvSpPr>
              <p:spPr>
                <a:xfrm>
                  <a:off x="10104120" y="1403958"/>
                  <a:ext cx="405634" cy="411480"/>
                </a:xfrm>
                <a:prstGeom prst="rect">
                  <a:avLst/>
                </a:prstGeom>
                <a:solidFill>
                  <a:srgbClr val="92D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156" name="Группа 155"/>
              <p:cNvGrpSpPr/>
              <p:nvPr/>
            </p:nvGrpSpPr>
            <p:grpSpPr>
              <a:xfrm>
                <a:off x="9728047" y="2734786"/>
                <a:ext cx="816655" cy="411480"/>
                <a:chOff x="9702953" y="1403958"/>
                <a:chExt cx="816655" cy="411480"/>
              </a:xfrm>
            </p:grpSpPr>
            <p:sp>
              <p:nvSpPr>
                <p:cNvPr id="160" name="Прямоугольник 159"/>
                <p:cNvSpPr/>
                <p:nvPr/>
              </p:nvSpPr>
              <p:spPr>
                <a:xfrm>
                  <a:off x="9702953" y="1403958"/>
                  <a:ext cx="401167" cy="411480"/>
                </a:xfrm>
                <a:prstGeom prst="rect">
                  <a:avLst/>
                </a:prstGeom>
                <a:solidFill>
                  <a:srgbClr val="0070C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3200" b="1" dirty="0" smtClean="0">
                      <a:solidFill>
                        <a:schemeClr val="tx1"/>
                      </a:solidFill>
                    </a:rPr>
                    <a:t>В</a:t>
                  </a:r>
                  <a:endParaRPr lang="ru-RU" sz="32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1" name="Прямоугольник 160"/>
                <p:cNvSpPr/>
                <p:nvPr/>
              </p:nvSpPr>
              <p:spPr>
                <a:xfrm>
                  <a:off x="10104119" y="1403958"/>
                  <a:ext cx="415489" cy="411480"/>
                </a:xfrm>
                <a:prstGeom prst="rect">
                  <a:avLst/>
                </a:prstGeom>
                <a:solidFill>
                  <a:srgbClr val="92D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157" name="Группа 156"/>
              <p:cNvGrpSpPr/>
              <p:nvPr/>
            </p:nvGrpSpPr>
            <p:grpSpPr>
              <a:xfrm>
                <a:off x="9724427" y="2300259"/>
                <a:ext cx="820276" cy="411480"/>
                <a:chOff x="9692172" y="1403958"/>
                <a:chExt cx="820276" cy="411480"/>
              </a:xfrm>
            </p:grpSpPr>
            <p:sp>
              <p:nvSpPr>
                <p:cNvPr id="158" name="Прямоугольник 157"/>
                <p:cNvSpPr/>
                <p:nvPr/>
              </p:nvSpPr>
              <p:spPr>
                <a:xfrm>
                  <a:off x="9692172" y="1403958"/>
                  <a:ext cx="411948" cy="411480"/>
                </a:xfrm>
                <a:prstGeom prst="rect">
                  <a:avLst/>
                </a:prstGeom>
                <a:solidFill>
                  <a:srgbClr val="0070C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3200" b="1" dirty="0" smtClean="0">
                      <a:solidFill>
                        <a:schemeClr val="tx1"/>
                      </a:solidFill>
                    </a:rPr>
                    <a:t>Г</a:t>
                  </a:r>
                  <a:endParaRPr lang="ru-RU" sz="32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9" name="Прямоугольник 158"/>
                <p:cNvSpPr/>
                <p:nvPr/>
              </p:nvSpPr>
              <p:spPr>
                <a:xfrm>
                  <a:off x="10104120" y="1403958"/>
                  <a:ext cx="408328" cy="411480"/>
                </a:xfrm>
                <a:prstGeom prst="rect">
                  <a:avLst/>
                </a:prstGeom>
                <a:solidFill>
                  <a:srgbClr val="92D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</p:grpSp>
        <p:sp>
          <p:nvSpPr>
            <p:cNvPr id="184" name="Равнобедренный треугольник 183"/>
            <p:cNvSpPr/>
            <p:nvPr/>
          </p:nvSpPr>
          <p:spPr>
            <a:xfrm>
              <a:off x="9557994" y="1034333"/>
              <a:ext cx="2024405" cy="457215"/>
            </a:xfrm>
            <a:prstGeom prst="triangle">
              <a:avLst>
                <a:gd name="adj" fmla="val 50782"/>
              </a:avLst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96" name="Группа 195"/>
          <p:cNvGrpSpPr/>
          <p:nvPr/>
        </p:nvGrpSpPr>
        <p:grpSpPr>
          <a:xfrm>
            <a:off x="9622345" y="3044190"/>
            <a:ext cx="1239086" cy="2282597"/>
            <a:chOff x="9737501" y="4265544"/>
            <a:chExt cx="1239086" cy="2438659"/>
          </a:xfrm>
        </p:grpSpPr>
        <p:grpSp>
          <p:nvGrpSpPr>
            <p:cNvPr id="136" name="Группа 135"/>
            <p:cNvGrpSpPr/>
            <p:nvPr/>
          </p:nvGrpSpPr>
          <p:grpSpPr>
            <a:xfrm>
              <a:off x="9967964" y="4645438"/>
              <a:ext cx="796569" cy="2058765"/>
              <a:chOff x="9740134" y="1494033"/>
              <a:chExt cx="796569" cy="2058765"/>
            </a:xfrm>
          </p:grpSpPr>
          <p:grpSp>
            <p:nvGrpSpPr>
              <p:cNvPr id="137" name="Группа 136"/>
              <p:cNvGrpSpPr/>
              <p:nvPr/>
            </p:nvGrpSpPr>
            <p:grpSpPr>
              <a:xfrm>
                <a:off x="9740135" y="1494033"/>
                <a:ext cx="792480" cy="411480"/>
                <a:chOff x="9707880" y="1403958"/>
                <a:chExt cx="792480" cy="411480"/>
              </a:xfrm>
            </p:grpSpPr>
            <p:sp>
              <p:nvSpPr>
                <p:cNvPr id="150" name="Прямоугольник 149"/>
                <p:cNvSpPr/>
                <p:nvPr/>
              </p:nvSpPr>
              <p:spPr>
                <a:xfrm>
                  <a:off x="9707880" y="1403958"/>
                  <a:ext cx="396240" cy="411480"/>
                </a:xfrm>
                <a:prstGeom prst="rect">
                  <a:avLst/>
                </a:prstGeom>
                <a:solidFill>
                  <a:srgbClr val="0070C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3200" b="1" dirty="0" smtClean="0">
                      <a:solidFill>
                        <a:schemeClr val="tx1"/>
                      </a:solidFill>
                    </a:rPr>
                    <a:t>М</a:t>
                  </a:r>
                  <a:endParaRPr lang="ru-RU" sz="32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1" name="Прямоугольник 150"/>
                <p:cNvSpPr/>
                <p:nvPr/>
              </p:nvSpPr>
              <p:spPr>
                <a:xfrm>
                  <a:off x="10104120" y="1403958"/>
                  <a:ext cx="396240" cy="411480"/>
                </a:xfrm>
                <a:prstGeom prst="rect">
                  <a:avLst/>
                </a:prstGeom>
                <a:solidFill>
                  <a:srgbClr val="92D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138" name="Группа 137"/>
              <p:cNvGrpSpPr/>
              <p:nvPr/>
            </p:nvGrpSpPr>
            <p:grpSpPr>
              <a:xfrm>
                <a:off x="9742828" y="1902777"/>
                <a:ext cx="789787" cy="411480"/>
                <a:chOff x="9717734" y="1403958"/>
                <a:chExt cx="789787" cy="411480"/>
              </a:xfrm>
            </p:grpSpPr>
            <p:sp>
              <p:nvSpPr>
                <p:cNvPr id="148" name="Прямоугольник 147"/>
                <p:cNvSpPr/>
                <p:nvPr/>
              </p:nvSpPr>
              <p:spPr>
                <a:xfrm>
                  <a:off x="9717734" y="1403958"/>
                  <a:ext cx="386386" cy="411480"/>
                </a:xfrm>
                <a:prstGeom prst="rect">
                  <a:avLst/>
                </a:prstGeom>
                <a:solidFill>
                  <a:srgbClr val="0070C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3200" b="1" dirty="0" smtClean="0">
                      <a:solidFill>
                        <a:schemeClr val="tx1"/>
                      </a:solidFill>
                    </a:rPr>
                    <a:t>Н</a:t>
                  </a:r>
                  <a:endParaRPr lang="ru-RU" sz="32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9" name="Прямоугольник 148"/>
                <p:cNvSpPr/>
                <p:nvPr/>
              </p:nvSpPr>
              <p:spPr>
                <a:xfrm>
                  <a:off x="10104120" y="1403958"/>
                  <a:ext cx="403401" cy="411480"/>
                </a:xfrm>
                <a:prstGeom prst="rect">
                  <a:avLst/>
                </a:prstGeom>
                <a:solidFill>
                  <a:srgbClr val="92D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139" name="Группа 138"/>
              <p:cNvGrpSpPr/>
              <p:nvPr/>
            </p:nvGrpSpPr>
            <p:grpSpPr>
              <a:xfrm>
                <a:off x="9742828" y="3141318"/>
                <a:ext cx="792480" cy="411480"/>
                <a:chOff x="9707880" y="1403958"/>
                <a:chExt cx="792480" cy="411480"/>
              </a:xfrm>
            </p:grpSpPr>
            <p:sp>
              <p:nvSpPr>
                <p:cNvPr id="146" name="Прямоугольник 145"/>
                <p:cNvSpPr/>
                <p:nvPr/>
              </p:nvSpPr>
              <p:spPr>
                <a:xfrm>
                  <a:off x="9707880" y="1403958"/>
                  <a:ext cx="396240" cy="411480"/>
                </a:xfrm>
                <a:prstGeom prst="rect">
                  <a:avLst/>
                </a:prstGeom>
                <a:solidFill>
                  <a:srgbClr val="0070C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3200" b="1" dirty="0">
                      <a:solidFill>
                        <a:schemeClr val="tx1"/>
                      </a:solidFill>
                    </a:rPr>
                    <a:t>Х</a:t>
                  </a:r>
                </a:p>
              </p:txBody>
            </p:sp>
            <p:sp>
              <p:nvSpPr>
                <p:cNvPr id="147" name="Прямоугольник 146"/>
                <p:cNvSpPr/>
                <p:nvPr/>
              </p:nvSpPr>
              <p:spPr>
                <a:xfrm>
                  <a:off x="10104120" y="1403958"/>
                  <a:ext cx="396240" cy="411480"/>
                </a:xfrm>
                <a:prstGeom prst="rect">
                  <a:avLst/>
                </a:prstGeom>
                <a:solidFill>
                  <a:srgbClr val="92D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140" name="Группа 139"/>
              <p:cNvGrpSpPr/>
              <p:nvPr/>
            </p:nvGrpSpPr>
            <p:grpSpPr>
              <a:xfrm>
                <a:off x="9740134" y="2732574"/>
                <a:ext cx="796569" cy="413692"/>
                <a:chOff x="9715040" y="1401746"/>
                <a:chExt cx="796569" cy="413692"/>
              </a:xfrm>
            </p:grpSpPr>
            <p:sp>
              <p:nvSpPr>
                <p:cNvPr id="144" name="Прямоугольник 143"/>
                <p:cNvSpPr/>
                <p:nvPr/>
              </p:nvSpPr>
              <p:spPr>
                <a:xfrm>
                  <a:off x="9715040" y="1403958"/>
                  <a:ext cx="389079" cy="411480"/>
                </a:xfrm>
                <a:prstGeom prst="rect">
                  <a:avLst/>
                </a:prstGeom>
                <a:solidFill>
                  <a:srgbClr val="0070C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45" name="Прямоугольник 144"/>
                <p:cNvSpPr/>
                <p:nvPr/>
              </p:nvSpPr>
              <p:spPr>
                <a:xfrm>
                  <a:off x="10115369" y="1401746"/>
                  <a:ext cx="396240" cy="411480"/>
                </a:xfrm>
                <a:prstGeom prst="rect">
                  <a:avLst/>
                </a:prstGeom>
                <a:solidFill>
                  <a:srgbClr val="92D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141" name="Группа 140"/>
              <p:cNvGrpSpPr/>
              <p:nvPr/>
            </p:nvGrpSpPr>
            <p:grpSpPr>
              <a:xfrm>
                <a:off x="9747605" y="2300259"/>
                <a:ext cx="785010" cy="427762"/>
                <a:chOff x="9715350" y="1403958"/>
                <a:chExt cx="785010" cy="427762"/>
              </a:xfrm>
            </p:grpSpPr>
            <p:sp>
              <p:nvSpPr>
                <p:cNvPr id="142" name="Прямоугольник 141"/>
                <p:cNvSpPr/>
                <p:nvPr/>
              </p:nvSpPr>
              <p:spPr>
                <a:xfrm>
                  <a:off x="9715350" y="1420240"/>
                  <a:ext cx="388769" cy="411480"/>
                </a:xfrm>
                <a:prstGeom prst="rect">
                  <a:avLst/>
                </a:prstGeom>
                <a:solidFill>
                  <a:srgbClr val="0070C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43" name="Прямоугольник 142"/>
                <p:cNvSpPr/>
                <p:nvPr/>
              </p:nvSpPr>
              <p:spPr>
                <a:xfrm>
                  <a:off x="10104120" y="1403958"/>
                  <a:ext cx="396240" cy="411480"/>
                </a:xfrm>
                <a:prstGeom prst="rect">
                  <a:avLst/>
                </a:prstGeom>
                <a:solidFill>
                  <a:srgbClr val="92D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</p:grpSp>
        <p:sp>
          <p:nvSpPr>
            <p:cNvPr id="185" name="Равнобедренный треугольник 184"/>
            <p:cNvSpPr/>
            <p:nvPr/>
          </p:nvSpPr>
          <p:spPr>
            <a:xfrm>
              <a:off x="9737501" y="4265544"/>
              <a:ext cx="1239086" cy="385984"/>
            </a:xfrm>
            <a:prstGeom prst="triangle">
              <a:avLst>
                <a:gd name="adj" fmla="val 50782"/>
              </a:avLst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87" name="Прямоугольник 186"/>
          <p:cNvSpPr/>
          <p:nvPr/>
        </p:nvSpPr>
        <p:spPr>
          <a:xfrm>
            <a:off x="6653055" y="5613852"/>
            <a:ext cx="237014" cy="116656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8" name="Прямоугольник 187"/>
          <p:cNvSpPr/>
          <p:nvPr/>
        </p:nvSpPr>
        <p:spPr>
          <a:xfrm>
            <a:off x="6493828" y="0"/>
            <a:ext cx="396240" cy="302992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8" name="Группа 97"/>
          <p:cNvGrpSpPr/>
          <p:nvPr/>
        </p:nvGrpSpPr>
        <p:grpSpPr>
          <a:xfrm>
            <a:off x="6829505" y="-14925"/>
            <a:ext cx="594360" cy="577163"/>
            <a:chOff x="160020" y="3911017"/>
            <a:chExt cx="594360" cy="577163"/>
          </a:xfrm>
          <a:solidFill>
            <a:srgbClr val="0070C0"/>
          </a:solidFill>
        </p:grpSpPr>
        <p:sp>
          <p:nvSpPr>
            <p:cNvPr id="99" name="Прямоугольник 98"/>
            <p:cNvSpPr/>
            <p:nvPr/>
          </p:nvSpPr>
          <p:spPr>
            <a:xfrm>
              <a:off x="259080" y="4076700"/>
              <a:ext cx="396240" cy="41148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Равнобедренный треугольник 99"/>
            <p:cNvSpPr/>
            <p:nvPr/>
          </p:nvSpPr>
          <p:spPr>
            <a:xfrm>
              <a:off x="160020" y="3911017"/>
              <a:ext cx="594360" cy="213360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0000"/>
                </a:solidFill>
              </a:endParaRPr>
            </a:p>
          </p:txBody>
        </p:sp>
      </p:grpSp>
      <p:grpSp>
        <p:nvGrpSpPr>
          <p:cNvPr id="80" name="Группа 79"/>
          <p:cNvGrpSpPr/>
          <p:nvPr/>
        </p:nvGrpSpPr>
        <p:grpSpPr>
          <a:xfrm>
            <a:off x="6823908" y="1137955"/>
            <a:ext cx="594360" cy="577163"/>
            <a:chOff x="160020" y="3911017"/>
            <a:chExt cx="594360" cy="577163"/>
          </a:xfrm>
          <a:solidFill>
            <a:srgbClr val="0070C0"/>
          </a:solidFill>
        </p:grpSpPr>
        <p:sp>
          <p:nvSpPr>
            <p:cNvPr id="81" name="Прямоугольник 80"/>
            <p:cNvSpPr/>
            <p:nvPr/>
          </p:nvSpPr>
          <p:spPr>
            <a:xfrm>
              <a:off x="259080" y="4076700"/>
              <a:ext cx="396240" cy="41148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Равнобедренный треугольник 81"/>
            <p:cNvSpPr/>
            <p:nvPr/>
          </p:nvSpPr>
          <p:spPr>
            <a:xfrm>
              <a:off x="160020" y="3911017"/>
              <a:ext cx="594360" cy="213360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0000"/>
                </a:solidFill>
              </a:endParaRPr>
            </a:p>
          </p:txBody>
        </p:sp>
      </p:grpSp>
      <p:sp>
        <p:nvSpPr>
          <p:cNvPr id="96" name="Прямоугольник 95"/>
          <p:cNvSpPr/>
          <p:nvPr/>
        </p:nvSpPr>
        <p:spPr>
          <a:xfrm>
            <a:off x="6922103" y="1706403"/>
            <a:ext cx="396240" cy="41148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2" name="Прямоугольник 191"/>
          <p:cNvSpPr/>
          <p:nvPr/>
        </p:nvSpPr>
        <p:spPr>
          <a:xfrm>
            <a:off x="11247120" y="0"/>
            <a:ext cx="473930" cy="685401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3" name="Прямоугольник 192"/>
          <p:cNvSpPr/>
          <p:nvPr/>
        </p:nvSpPr>
        <p:spPr>
          <a:xfrm>
            <a:off x="6493828" y="2504205"/>
            <a:ext cx="4781949" cy="5417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585738" y="4967737"/>
            <a:ext cx="1179038" cy="125434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1" name="Овал 100"/>
          <p:cNvSpPr/>
          <p:nvPr/>
        </p:nvSpPr>
        <p:spPr>
          <a:xfrm>
            <a:off x="6422736" y="3440265"/>
            <a:ext cx="1688692" cy="143997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9" name="Группа 28"/>
          <p:cNvGrpSpPr/>
          <p:nvPr/>
        </p:nvGrpSpPr>
        <p:grpSpPr>
          <a:xfrm>
            <a:off x="6740733" y="3337857"/>
            <a:ext cx="594360" cy="639603"/>
            <a:chOff x="145126" y="4352087"/>
            <a:chExt cx="594360" cy="639603"/>
          </a:xfrm>
          <a:solidFill>
            <a:srgbClr val="92D050"/>
          </a:solidFill>
        </p:grpSpPr>
        <p:sp>
          <p:nvSpPr>
            <p:cNvPr id="30" name="Прямоугольник 29"/>
            <p:cNvSpPr/>
            <p:nvPr/>
          </p:nvSpPr>
          <p:spPr>
            <a:xfrm>
              <a:off x="212281" y="4580210"/>
              <a:ext cx="396240" cy="41148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Равнобедренный треугольник 30"/>
            <p:cNvSpPr/>
            <p:nvPr/>
          </p:nvSpPr>
          <p:spPr>
            <a:xfrm>
              <a:off x="145126" y="4352087"/>
              <a:ext cx="594360" cy="213360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0000"/>
                </a:solidFill>
              </a:endParaRPr>
            </a:p>
          </p:txBody>
        </p:sp>
      </p:grpSp>
      <p:grpSp>
        <p:nvGrpSpPr>
          <p:cNvPr id="86" name="Группа 85"/>
          <p:cNvGrpSpPr/>
          <p:nvPr/>
        </p:nvGrpSpPr>
        <p:grpSpPr>
          <a:xfrm>
            <a:off x="6623172" y="4044925"/>
            <a:ext cx="594360" cy="577163"/>
            <a:chOff x="160020" y="3911017"/>
            <a:chExt cx="594360" cy="577163"/>
          </a:xfrm>
          <a:solidFill>
            <a:srgbClr val="92D050"/>
          </a:solidFill>
        </p:grpSpPr>
        <p:sp>
          <p:nvSpPr>
            <p:cNvPr id="87" name="Прямоугольник 86"/>
            <p:cNvSpPr/>
            <p:nvPr/>
          </p:nvSpPr>
          <p:spPr>
            <a:xfrm>
              <a:off x="259080" y="4076700"/>
              <a:ext cx="396240" cy="41148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Равнобедренный треугольник 87"/>
            <p:cNvSpPr/>
            <p:nvPr/>
          </p:nvSpPr>
          <p:spPr>
            <a:xfrm>
              <a:off x="160020" y="3911017"/>
              <a:ext cx="594360" cy="213360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0000"/>
                </a:solidFill>
              </a:endParaRPr>
            </a:p>
          </p:txBody>
        </p:sp>
      </p:grpSp>
      <p:grpSp>
        <p:nvGrpSpPr>
          <p:cNvPr id="89" name="Группа 88"/>
          <p:cNvGrpSpPr/>
          <p:nvPr/>
        </p:nvGrpSpPr>
        <p:grpSpPr>
          <a:xfrm>
            <a:off x="7423123" y="3931657"/>
            <a:ext cx="594360" cy="577163"/>
            <a:chOff x="160020" y="3911017"/>
            <a:chExt cx="594360" cy="577163"/>
          </a:xfrm>
          <a:solidFill>
            <a:srgbClr val="92D050"/>
          </a:solidFill>
        </p:grpSpPr>
        <p:sp>
          <p:nvSpPr>
            <p:cNvPr id="90" name="Прямоугольник 89"/>
            <p:cNvSpPr/>
            <p:nvPr/>
          </p:nvSpPr>
          <p:spPr>
            <a:xfrm>
              <a:off x="259080" y="4076700"/>
              <a:ext cx="396240" cy="41148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1" name="Равнобедренный треугольник 90"/>
            <p:cNvSpPr/>
            <p:nvPr/>
          </p:nvSpPr>
          <p:spPr>
            <a:xfrm>
              <a:off x="160020" y="3911017"/>
              <a:ext cx="594360" cy="213360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7696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977" y="400318"/>
            <a:ext cx="4991100" cy="33528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265" y="2937456"/>
            <a:ext cx="497205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400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522" y="0"/>
            <a:ext cx="72129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901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6821" y="0"/>
            <a:ext cx="2217948" cy="261441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8096" y="493542"/>
            <a:ext cx="2043455" cy="16273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7673" y="2569219"/>
            <a:ext cx="1617065" cy="238709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330" y="2767538"/>
            <a:ext cx="1990457" cy="199045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027" y="3201382"/>
            <a:ext cx="1732779" cy="108551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962" y="3344177"/>
            <a:ext cx="2755305" cy="160811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7688" y="3166911"/>
            <a:ext cx="896242" cy="162046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4569" y="2005002"/>
            <a:ext cx="3863662" cy="321971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485" y="3057783"/>
            <a:ext cx="1905000" cy="193357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6817" y="2824420"/>
            <a:ext cx="2937596" cy="190607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000" y="2003695"/>
            <a:ext cx="3865231" cy="3221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244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0.36758 0.0157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72" y="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1.85185E-6 L -0.29362 0.03634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87" y="1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1.11111E-6 L -0.33282 0.00347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41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1.11111E-6 L 0.36498 -0.00972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42" y="-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44444E-6 L -0.34089 -0.00764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44" y="-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4.44444E-6 L -0.30729 0.00139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65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33333E-6 L 0.32408 0.0007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98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1.11111E-6 L 0.32969 -0.01134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84" y="-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1.11111E-6 L -0.33698 -0.02014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49" y="-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3592" y="620688"/>
            <a:ext cx="2098576" cy="1156990"/>
          </a:xfrm>
        </p:spPr>
        <p:txBody>
          <a:bodyPr>
            <a:noAutofit/>
          </a:bodyPr>
          <a:lstStyle/>
          <a:p>
            <a:r>
              <a:rPr lang="ru-RU" sz="9600" b="1" dirty="0" smtClean="0">
                <a:solidFill>
                  <a:srgbClr val="FF0000"/>
                </a:solidFill>
                <a:latin typeface="+mn-lt"/>
              </a:rPr>
              <a:t>А</a:t>
            </a:r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В</a:t>
            </a:r>
            <a:endParaRPr lang="ru-RU" sz="96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663443" y="589251"/>
            <a:ext cx="1882552" cy="1410171"/>
          </a:xfrm>
        </p:spPr>
        <p:txBody>
          <a:bodyPr>
            <a:noAutofit/>
          </a:bodyPr>
          <a:lstStyle/>
          <a:p>
            <a:r>
              <a:rPr lang="ru-RU" sz="9600" dirty="0" smtClean="0">
                <a:solidFill>
                  <a:srgbClr val="FF0000"/>
                </a:solidFill>
              </a:rPr>
              <a:t>О</a:t>
            </a:r>
            <a:r>
              <a:rPr lang="ru-RU" sz="9600" dirty="0">
                <a:solidFill>
                  <a:schemeClr val="accent1">
                    <a:lumMod val="75000"/>
                  </a:schemeClr>
                </a:solidFill>
              </a:rPr>
              <a:t>В</a:t>
            </a:r>
            <a:endParaRPr lang="ru-RU" sz="9600" dirty="0">
              <a:solidFill>
                <a:srgbClr val="FF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981200" y="2174876"/>
            <a:ext cx="1738536" cy="17693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9600" b="1" dirty="0" smtClean="0">
                <a:solidFill>
                  <a:srgbClr val="FF0000"/>
                </a:solidFill>
              </a:rPr>
              <a:t>У</a:t>
            </a:r>
            <a:r>
              <a:rPr lang="ru-RU" sz="9600" b="1" dirty="0">
                <a:solidFill>
                  <a:schemeClr val="accent1">
                    <a:lumMod val="75000"/>
                  </a:schemeClr>
                </a:solidFill>
              </a:rPr>
              <a:t>В</a:t>
            </a:r>
            <a:endParaRPr lang="ru-RU" sz="9600" b="1" dirty="0">
              <a:solidFill>
                <a:srgbClr val="FF00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967838" y="2678114"/>
            <a:ext cx="2090835" cy="1266155"/>
          </a:xfrm>
        </p:spPr>
        <p:txBody>
          <a:bodyPr>
            <a:noAutofit/>
          </a:bodyPr>
          <a:lstStyle/>
          <a:p>
            <a:r>
              <a:rPr lang="ru-RU" sz="9600" dirty="0" smtClean="0">
                <a:solidFill>
                  <a:srgbClr val="FF0000"/>
                </a:solidFill>
              </a:rPr>
              <a:t>Ы</a:t>
            </a:r>
            <a:r>
              <a:rPr lang="ru-RU" sz="9600" dirty="0">
                <a:solidFill>
                  <a:schemeClr val="accent1">
                    <a:lumMod val="75000"/>
                  </a:schemeClr>
                </a:solidFill>
              </a:rPr>
              <a:t>В</a:t>
            </a:r>
            <a:endParaRPr lang="ru-RU" sz="9600" dirty="0">
              <a:solidFill>
                <a:srgbClr val="FF000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27849" y="4509121"/>
            <a:ext cx="1871191" cy="16170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9600" b="1" dirty="0" smtClean="0">
                <a:solidFill>
                  <a:srgbClr val="FF0000"/>
                </a:solidFill>
              </a:rPr>
              <a:t>И</a:t>
            </a:r>
            <a:r>
              <a:rPr lang="ru-RU" sz="9600" b="1" dirty="0">
                <a:solidFill>
                  <a:schemeClr val="accent1">
                    <a:lumMod val="75000"/>
                  </a:schemeClr>
                </a:solidFill>
              </a:rPr>
              <a:t>В</a:t>
            </a:r>
            <a:endParaRPr lang="ru-RU" sz="9600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317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  <p:bldP spid="5" grpId="0" build="p"/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3592" y="620688"/>
            <a:ext cx="2098576" cy="1156990"/>
          </a:xfrm>
        </p:spPr>
        <p:txBody>
          <a:bodyPr>
            <a:no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В</a:t>
            </a:r>
            <a:r>
              <a:rPr lang="ru-RU" sz="9600" b="1" dirty="0" smtClean="0">
                <a:solidFill>
                  <a:srgbClr val="FF0000"/>
                </a:solidFill>
                <a:latin typeface="+mn-lt"/>
              </a:rPr>
              <a:t>А</a:t>
            </a:r>
            <a:endParaRPr lang="ru-RU" sz="96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663443" y="589251"/>
            <a:ext cx="1882552" cy="1410171"/>
          </a:xfrm>
        </p:spPr>
        <p:txBody>
          <a:bodyPr>
            <a:noAutofit/>
          </a:bodyPr>
          <a:lstStyle/>
          <a:p>
            <a:r>
              <a:rPr lang="ru-RU" sz="9600" dirty="0">
                <a:solidFill>
                  <a:schemeClr val="accent1">
                    <a:lumMod val="75000"/>
                  </a:schemeClr>
                </a:solidFill>
              </a:rPr>
              <a:t>В</a:t>
            </a:r>
            <a:r>
              <a:rPr lang="ru-RU" sz="9600" dirty="0" smtClean="0">
                <a:solidFill>
                  <a:srgbClr val="FF0000"/>
                </a:solidFill>
              </a:rPr>
              <a:t>О</a:t>
            </a:r>
            <a:endParaRPr lang="ru-RU" sz="9600" dirty="0">
              <a:solidFill>
                <a:srgbClr val="FF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981200" y="2174876"/>
            <a:ext cx="1738536" cy="17693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9600" b="1" dirty="0">
                <a:solidFill>
                  <a:schemeClr val="accent1">
                    <a:lumMod val="75000"/>
                  </a:schemeClr>
                </a:solidFill>
              </a:rPr>
              <a:t>В</a:t>
            </a:r>
            <a:r>
              <a:rPr lang="ru-RU" sz="9600" b="1" dirty="0" smtClean="0">
                <a:solidFill>
                  <a:srgbClr val="FF0000"/>
                </a:solidFill>
              </a:rPr>
              <a:t>У</a:t>
            </a:r>
            <a:endParaRPr lang="ru-RU" sz="9600" b="1" dirty="0">
              <a:solidFill>
                <a:srgbClr val="FF00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967838" y="2678114"/>
            <a:ext cx="2090835" cy="1266155"/>
          </a:xfrm>
        </p:spPr>
        <p:txBody>
          <a:bodyPr>
            <a:noAutofit/>
          </a:bodyPr>
          <a:lstStyle/>
          <a:p>
            <a:r>
              <a:rPr lang="ru-RU" sz="9600" dirty="0">
                <a:solidFill>
                  <a:schemeClr val="accent1">
                    <a:lumMod val="75000"/>
                  </a:schemeClr>
                </a:solidFill>
              </a:rPr>
              <a:t>В</a:t>
            </a:r>
            <a:r>
              <a:rPr lang="ru-RU" sz="9600" dirty="0" smtClean="0">
                <a:solidFill>
                  <a:srgbClr val="FF0000"/>
                </a:solidFill>
              </a:rPr>
              <a:t>Ы</a:t>
            </a:r>
            <a:endParaRPr lang="ru-RU" sz="9600" dirty="0">
              <a:solidFill>
                <a:srgbClr val="FF000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27849" y="4509121"/>
            <a:ext cx="1871191" cy="16170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9600" b="1" dirty="0">
                <a:solidFill>
                  <a:srgbClr val="00B050"/>
                </a:solidFill>
              </a:rPr>
              <a:t>В</a:t>
            </a:r>
            <a:r>
              <a:rPr lang="ru-RU" sz="9600" b="1" dirty="0" smtClean="0">
                <a:solidFill>
                  <a:srgbClr val="FF0000"/>
                </a:solidFill>
              </a:rPr>
              <a:t>И</a:t>
            </a:r>
            <a:endParaRPr lang="ru-RU" sz="9600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040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  <p:bldP spid="5" grpId="0" build="p"/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701" y="1189429"/>
            <a:ext cx="2773049" cy="311493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2750" y="1189430"/>
            <a:ext cx="2506434" cy="311493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9184" y="1189429"/>
            <a:ext cx="2550872" cy="311493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5618" y="1189428"/>
            <a:ext cx="2346868" cy="3114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445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313" y="0"/>
            <a:ext cx="12397613" cy="698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20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1343</TotalTime>
  <Words>41</Words>
  <Application>Microsoft Office PowerPoint</Application>
  <PresentationFormat>Широкоэкранный</PresentationFormat>
  <Paragraphs>41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АВ</vt:lpstr>
      <vt:lpstr>ВА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 ТЬ</dc:title>
  <dc:creator>Asus</dc:creator>
  <cp:lastModifiedBy>Tatyana Nikitina</cp:lastModifiedBy>
  <cp:revision>98</cp:revision>
  <dcterms:created xsi:type="dcterms:W3CDTF">2015-11-29T09:20:25Z</dcterms:created>
  <dcterms:modified xsi:type="dcterms:W3CDTF">2016-01-20T22:16:38Z</dcterms:modified>
</cp:coreProperties>
</file>