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7" r:id="rId4"/>
    <p:sldId id="260" r:id="rId5"/>
    <p:sldId id="268" r:id="rId6"/>
    <p:sldId id="264" r:id="rId7"/>
    <p:sldId id="261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392B-2059-4549-B83E-5CE41BA776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7410-A4C5-4AA1-B146-A8B89ECF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7410-A4C5-4AA1-B146-A8B89ECF32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37410-A4C5-4AA1-B146-A8B89ECF32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D7C6-FB06-4D6E-8FFB-9575CDE3301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9F37-DC45-4C61-8A57-04DD3C0F7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9264_large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073"/>
            <a:ext cx="9143999" cy="6853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2108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Золото Балтики</a:t>
            </a:r>
          </a:p>
          <a:p>
            <a:pPr algn="ctr"/>
            <a:endParaRPr lang="ru-RU" sz="5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учащихся 2 «Б»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latin typeface="Arial" pitchFamily="34" charset="0"/>
                <a:ea typeface="Calibri"/>
                <a:cs typeface="Arial" pitchFamily="34" charset="0"/>
              </a:rPr>
              <a:t>Так как мы хотели вставить в диск  легенды о янтаре, то решили их самостоятельно проиллюстрировать. Для этого сделали рисунки и поделки.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Фото19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988840"/>
            <a:ext cx="4355976" cy="3266982"/>
          </a:xfrm>
          <a:prstGeom prst="rect">
            <a:avLst/>
          </a:prstGeom>
        </p:spPr>
      </p:pic>
      <p:pic>
        <p:nvPicPr>
          <p:cNvPr id="7" name="Рисунок 6" descr="Фото196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8064" y="2636912"/>
            <a:ext cx="3546161" cy="383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latin typeface="Arial" pitchFamily="34" charset="0"/>
                <a:cs typeface="Arial" pitchFamily="34" charset="0"/>
              </a:rPr>
              <a:t>Вот что у нас получилось…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то20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196752"/>
            <a:ext cx="2985787" cy="2666992"/>
          </a:xfrm>
          <a:prstGeom prst="rect">
            <a:avLst/>
          </a:prstGeom>
        </p:spPr>
      </p:pic>
      <p:pic>
        <p:nvPicPr>
          <p:cNvPr id="7" name="Рисунок 6" descr="Фото20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35896" y="2708920"/>
            <a:ext cx="4993360" cy="374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4464496" cy="28803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Проблема: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Люди, живущие в янтарном крае, очень мало знают о главной достопримечательности области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212976"/>
            <a:ext cx="3808512" cy="309634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</a:p>
          <a:p>
            <a:endParaRPr lang="ru-RU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информационного продукта о янтаре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c-o-kalin-o-2010-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188640"/>
            <a:ext cx="3619501" cy="2708825"/>
          </a:xfrm>
          <a:prstGeom prst="rect">
            <a:avLst/>
          </a:prstGeom>
        </p:spPr>
      </p:pic>
      <p:pic>
        <p:nvPicPr>
          <p:cNvPr id="9" name="Рисунок 8" descr="5879577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356992"/>
            <a:ext cx="4225652" cy="316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Сначала мы несколько раз побывали на экскурсиях в нашем музее янтаря. Посетили занятия «Знакомьтесь, наш музей» и «Сказки из янтарного сундучка»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Фото19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2420888"/>
            <a:ext cx="4128459" cy="3096344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1" y="2348880"/>
            <a:ext cx="396044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экскурсии «Знакомьтесь, наш музей» мы узнали, что такое янтарь, его историю. Узнали, какими полезными свойствами он наделен и что о нем думали в далекой древности.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Фото19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1412776"/>
            <a:ext cx="2425074" cy="2196848"/>
          </a:xfrm>
          <a:prstGeom prst="rect">
            <a:avLst/>
          </a:prstGeom>
        </p:spPr>
      </p:pic>
      <p:pic>
        <p:nvPicPr>
          <p:cNvPr id="12" name="Рисунок 11" descr="Фото19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516216" y="1412776"/>
            <a:ext cx="2322383" cy="2196000"/>
          </a:xfrm>
          <a:prstGeom prst="rect">
            <a:avLst/>
          </a:prstGeom>
        </p:spPr>
      </p:pic>
      <p:pic>
        <p:nvPicPr>
          <p:cNvPr id="13" name="Рисунок 12" descr="Фото192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1772816"/>
            <a:ext cx="2977136" cy="2232852"/>
          </a:xfrm>
          <a:prstGeom prst="rect">
            <a:avLst/>
          </a:prstGeom>
        </p:spPr>
      </p:pic>
      <p:pic>
        <p:nvPicPr>
          <p:cNvPr id="14" name="Рисунок 13" descr="Фото192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221088"/>
            <a:ext cx="3168352" cy="2376264"/>
          </a:xfrm>
          <a:prstGeom prst="rect">
            <a:avLst/>
          </a:prstGeom>
        </p:spPr>
      </p:pic>
      <p:pic>
        <p:nvPicPr>
          <p:cNvPr id="15" name="Рисунок 14" descr="Фото193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4221088"/>
            <a:ext cx="3168000" cy="23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янтарном комбинате в пос.Янтарный нам рассказали, как янтарь добывается и обрабатывается. Мы  сами попробовали себя в роли янтарных старателей.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Фото2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6096" y="1556792"/>
            <a:ext cx="2832000" cy="2124000"/>
          </a:xfrm>
          <a:prstGeom prst="rect">
            <a:avLst/>
          </a:prstGeom>
        </p:spPr>
      </p:pic>
      <p:pic>
        <p:nvPicPr>
          <p:cNvPr id="11" name="Рисунок 10" descr="Фото20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437112"/>
            <a:ext cx="2832000" cy="2124000"/>
          </a:xfrm>
          <a:prstGeom prst="rect">
            <a:avLst/>
          </a:prstGeom>
        </p:spPr>
      </p:pic>
      <p:pic>
        <p:nvPicPr>
          <p:cNvPr id="16" name="Рисунок 15" descr="Фото204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4293096"/>
            <a:ext cx="2832000" cy="2124000"/>
          </a:xfrm>
          <a:prstGeom prst="rect">
            <a:avLst/>
          </a:prstGeom>
        </p:spPr>
      </p:pic>
      <p:pic>
        <p:nvPicPr>
          <p:cNvPr id="17" name="Рисунок 16" descr="Фото20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552" y="1556792"/>
            <a:ext cx="2832000" cy="2124000"/>
          </a:xfrm>
          <a:prstGeom prst="rect">
            <a:avLst/>
          </a:prstGeom>
        </p:spPr>
      </p:pic>
      <p:pic>
        <p:nvPicPr>
          <p:cNvPr id="18" name="Рисунок 17" descr="Фото205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824" y="2924944"/>
            <a:ext cx="2832000" cy="21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занятии «Сказки из янтарного сундучка» мы узнали древние легенды разных народов о происхождении янтаря.  А еще в музее мы отвечали на вопросы, разгадывали кроссворды и собирали </a:t>
            </a:r>
            <a:r>
              <a:rPr lang="ru-RU" sz="2400" dirty="0" err="1" smtClean="0"/>
              <a:t>пазлы</a:t>
            </a:r>
            <a:r>
              <a:rPr lang="ru-RU" sz="2400" dirty="0" smtClean="0"/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Фото18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4077072"/>
            <a:ext cx="3312000" cy="2484000"/>
          </a:xfrm>
          <a:prstGeom prst="rect">
            <a:avLst/>
          </a:prstGeom>
        </p:spPr>
      </p:pic>
      <p:pic>
        <p:nvPicPr>
          <p:cNvPr id="7" name="Рисунок 6" descr="Фото19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48064" y="1484784"/>
            <a:ext cx="3241165" cy="2376264"/>
          </a:xfrm>
          <a:prstGeom prst="rect">
            <a:avLst/>
          </a:prstGeom>
        </p:spPr>
      </p:pic>
      <p:pic>
        <p:nvPicPr>
          <p:cNvPr id="8" name="Рисунок 7" descr="Фото19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484784"/>
            <a:ext cx="3168000" cy="23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Также мы делали собственные амулеты и ожерелья.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Фото19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3717032"/>
            <a:ext cx="3888432" cy="2916324"/>
          </a:xfrm>
          <a:prstGeom prst="rect">
            <a:avLst/>
          </a:prstGeom>
        </p:spPr>
      </p:pic>
      <p:pic>
        <p:nvPicPr>
          <p:cNvPr id="7" name="Рисунок 6" descr="Фото18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196752"/>
            <a:ext cx="3168001" cy="2376000"/>
          </a:xfrm>
          <a:prstGeom prst="rect">
            <a:avLst/>
          </a:prstGeom>
        </p:spPr>
      </p:pic>
      <p:pic>
        <p:nvPicPr>
          <p:cNvPr id="8" name="Рисунок 7" descr="Фото18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1196752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260648"/>
            <a:ext cx="5040560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Дома мы тоже не сидели без дела и собирали информацию в разных справочниках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интернет-источниках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Затем делали об этом доклады.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Фото19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76672"/>
            <a:ext cx="3096344" cy="2808312"/>
          </a:xfrm>
          <a:prstGeom prst="rect">
            <a:avLst/>
          </a:prstGeom>
        </p:spPr>
      </p:pic>
      <p:pic>
        <p:nvPicPr>
          <p:cNvPr id="8" name="Рисунок 7" descr="Фото19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35696" y="3573016"/>
            <a:ext cx="3240360" cy="2963939"/>
          </a:xfrm>
          <a:prstGeom prst="rect">
            <a:avLst/>
          </a:prstGeom>
        </p:spPr>
      </p:pic>
      <p:pic>
        <p:nvPicPr>
          <p:cNvPr id="9" name="Рисунок 8" descr="Фото19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6136" y="2492896"/>
            <a:ext cx="2988936" cy="398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64096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latin typeface="Arial" pitchFamily="34" charset="0"/>
                <a:ea typeface="Calibri"/>
                <a:cs typeface="Arial" pitchFamily="34" charset="0"/>
              </a:rPr>
              <a:t>Так как мы хотели вставить в диск  легенды о янтаре, то решили их самостоятельно проиллюстрировать. Для этого сделали рисунки и поделки.</a:t>
            </a: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Фото19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484784"/>
            <a:ext cx="4104456" cy="3348372"/>
          </a:xfrm>
          <a:prstGeom prst="rect">
            <a:avLst/>
          </a:prstGeom>
        </p:spPr>
      </p:pic>
      <p:pic>
        <p:nvPicPr>
          <p:cNvPr id="8" name="Рисунок 7" descr="Фото19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55976" y="3068960"/>
            <a:ext cx="4561312" cy="327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222</Words>
  <Application>Microsoft Office PowerPoint</Application>
  <PresentationFormat>Экран (4:3)</PresentationFormat>
  <Paragraphs>18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Проблема: Люди, живущие в янтарном крае, очень мало знают о главной достопримечательности области</vt:lpstr>
      <vt:lpstr>Сначала мы несколько раз побывали на экскурсиях в нашем музее янтаря. Посетили занятия «Знакомьтесь, наш музей» и «Сказки из янтарного сундучка»</vt:lpstr>
      <vt:lpstr>На экскурсии «Знакомьтесь, наш музей» мы узнали, что такое янтарь, его историю. Узнали, какими полезными свойствами он наделен и что о нем думали в далекой древности. </vt:lpstr>
      <vt:lpstr>На янтарном комбинате в пос.Янтарный нам рассказали, как янтарь добывается и обрабатывается. Мы  сами попробовали себя в роли янтарных старателей. </vt:lpstr>
      <vt:lpstr>На занятии «Сказки из янтарного сундучка» мы узнали древние легенды разных народов о происхождении янтаря.  А еще в музее мы отвечали на вопросы, разгадывали кроссворды и собирали пазлы.</vt:lpstr>
      <vt:lpstr>Также мы делали собственные амулеты и ожерелья.</vt:lpstr>
      <vt:lpstr>Дома мы тоже не сидели без дела и собирали информацию в разных справочниках и интернет-источниках. Затем делали об этом доклады.</vt:lpstr>
      <vt:lpstr>Так как мы хотели вставить в диск  легенды о янтаре, то решили их самостоятельно проиллюстрировать. Для этого сделали рисунки и поделки. </vt:lpstr>
      <vt:lpstr>Так как мы хотели вставить в диск  легенды о янтаре, то решили их самостоятельно проиллюстрировать. Для этого сделали рисунки и поделки.</vt:lpstr>
      <vt:lpstr>Вот что у нас получилось…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Ева</dc:creator>
  <cp:lastModifiedBy>Ева</cp:lastModifiedBy>
  <cp:revision>28</cp:revision>
  <dcterms:created xsi:type="dcterms:W3CDTF">2013-03-05T15:10:45Z</dcterms:created>
  <dcterms:modified xsi:type="dcterms:W3CDTF">2013-03-29T07:30:02Z</dcterms:modified>
</cp:coreProperties>
</file>