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3" r:id="rId4"/>
    <p:sldId id="258" r:id="rId5"/>
    <p:sldId id="260" r:id="rId6"/>
    <p:sldId id="259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57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&#1050;&#1099;&#1096;&#1091;&#1083;&#1103;\&#1056;&#1072;&#1073;&#1086;&#1095;&#1080;&#1081;%20&#1089;&#1090;&#1086;&#1083;\&#1053;&#1086;&#1074;&#1072;&#1103;%20&#1087;&#1072;&#1087;&#1082;&#1072;\&#1052;&#1091;&#1079;&#1099;&#1082;&#1072;%20&#1076;&#1083;&#1103;%20&#1087;&#1088;&#1077;&#1079;-&#1080;&#1080;%20(&#1084;&#1086;&#1103;)\&#1053;&#1077;&#1080;&#1079;&#1074;&#1077;&#1089;&#1090;&#1077;&#1085;%20-%20&#1050;&#1091;&#1082;&#1086;&#1083;&#1100;&#1085;&#1072;&#1103;,%20&#1084;&#1086;&#1078;&#1077;&#1090;%20&#1085;&#1072;%20&#1076;&#1086;&#1095;&#1082;&#1091;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50;&#1099;&#1096;&#1091;&#1083;&#1103;\&#1056;&#1072;&#1073;&#1086;&#1095;&#1080;&#1081;%20&#1089;&#1090;&#1086;&#1083;\&#1053;&#1086;&#1074;&#1072;&#1103;%20&#1087;&#1072;&#1087;&#1082;&#1072;\&#1052;&#1091;&#1079;&#1099;&#1082;&#1072;%20&#1076;&#1083;&#1103;%20&#1087;&#1088;&#1077;&#1079;-&#1080;&#1080;%20(&#1084;&#1086;&#1103;)\&#1053;&#1077;&#1080;&#1079;&#1074;&#1077;&#1089;&#1090;&#1077;&#1085;%20-%20&#1050;&#1091;&#1082;&#1086;&#1083;&#1100;&#1085;&#1072;&#1103;,%20&#1084;&#1086;&#1078;&#1077;&#1090;%20&#1085;&#1072;%20&#1076;&#1086;&#1095;&#1082;&#1091;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&#1050;&#1099;&#1096;&#1091;&#1083;&#1103;\&#1056;&#1072;&#1073;&#1086;&#1095;&#1080;&#1081;%20&#1089;&#1090;&#1086;&#1083;\&#1053;&#1086;&#1074;&#1072;&#1103;%20&#1087;&#1072;&#1087;&#1082;&#1072;\&#1052;&#1091;&#1079;&#1099;&#1082;&#1072;%20&#1076;&#1083;&#1103;%20&#1087;&#1088;&#1077;&#1079;-&#1080;&#1080;%20(&#1084;&#1086;&#1103;)\&#1053;&#1077;&#1080;&#1079;&#1074;&#1077;&#1089;&#1090;&#1077;&#1085;%20-%20&#1050;&#1091;&#1082;&#1086;&#1083;&#1100;&#1085;&#1072;&#1103;,%20&#1084;&#1086;&#1078;&#1077;&#1090;%20&#1085;&#1072;%20&#1076;&#1086;&#1095;&#1082;&#1091;.mp3" TargetMode="Externa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&#1050;&#1099;&#1096;&#1091;&#1083;&#1103;\&#1056;&#1072;&#1073;&#1086;&#1095;&#1080;&#1081;%20&#1089;&#1090;&#1086;&#1083;\&#1053;&#1086;&#1074;&#1072;&#1103;%20&#1087;&#1072;&#1087;&#1082;&#1072;\&#1052;&#1091;&#1079;&#1099;&#1082;&#1072;%20&#1076;&#1083;&#1103;%20&#1087;&#1088;&#1077;&#1079;-&#1080;&#1080;%20(&#1084;&#1086;&#1103;)\&#1041;&#1072;&#1088;&#1072;&#1073;&#1072;&#1085;&#1085;&#1072;&#1103;%20-%20&#1076;&#1088;&#1086;&#1073;&#1100;.mp3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&#1050;&#1099;&#1096;&#1091;&#1083;&#1103;\&#1056;&#1072;&#1073;&#1086;&#1095;&#1080;&#1081;%20&#1089;&#1090;&#1086;&#1083;\&#1053;&#1086;&#1074;&#1072;&#1103;%20&#1087;&#1072;&#1087;&#1082;&#1072;\&#1052;&#1091;&#1079;&#1099;&#1082;&#1072;%20&#1076;&#1083;&#1103;%20&#1087;&#1088;&#1077;&#1079;-&#1080;&#1080;%20(&#1084;&#1086;&#1103;)\&#1052;&#1077;&#1090;&#1072;&#1083;&#1083;&#1086;&#1092;&#1086;&#1085;%20-%204.mp3" TargetMode="Externa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&#1050;&#1099;&#1096;&#1091;&#1083;&#1103;\&#1056;&#1072;&#1073;&#1086;&#1095;&#1080;&#1081;%20&#1089;&#1090;&#1086;&#1083;\&#1053;&#1086;&#1074;&#1072;&#1103;%20&#1087;&#1072;&#1087;&#1082;&#1072;\&#1052;&#1091;&#1079;&#1099;&#1082;&#1072;%20&#1076;&#1083;&#1103;%20&#1087;&#1088;&#1077;&#1079;-&#1080;&#1080;%20(&#1084;&#1086;&#1103;)\&#1043;&#1072;&#1088;&#1084;&#1086;&#1085;&#1100;%20&#1084;&#1086;&#1103;%20-%20&#1057;&#1074;&#1077;&#1090;&#1080;&#1090;%20&#1084;&#1077;&#1089;&#1103;&#1094;.mp3" TargetMode="Externa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&#1050;&#1099;&#1096;&#1091;&#1083;&#1103;\&#1056;&#1072;&#1073;&#1086;&#1095;&#1080;&#1081;%20&#1089;&#1090;&#1086;&#1083;\&#1053;&#1086;&#1074;&#1072;&#1103;%20&#1087;&#1072;&#1087;&#1082;&#1072;\&#1052;&#1091;&#1079;&#1099;&#1082;&#1072;%20&#1076;&#1083;&#1103;%20&#1087;&#1088;&#1077;&#1079;-&#1080;&#1080;%20(&#1084;&#1086;&#1103;)\&#1064;&#1082;&#1086;&#1083;&#1100;&#1085;&#1099;&#1081;%20&#1079;&#1074;&#1086;&#1085;&#1086;&#1082;%20-%20&#1050;&#1086;&#1083;&#1086;&#1082;&#1086;&#1083;&#1100;&#1095;&#1080;&#1082;.mp3" TargetMode="Externa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&#1050;&#1099;&#1096;&#1091;&#1083;&#1103;\&#1056;&#1072;&#1073;&#1086;&#1095;&#1080;&#1081;%20&#1089;&#1090;&#1086;&#1083;\&#1053;&#1086;&#1074;&#1072;&#1103;%20&#1087;&#1072;&#1087;&#1082;&#1072;\&#1052;&#1091;&#1079;&#1099;&#1082;&#1072;%20&#1076;&#1083;&#1103;%20&#1087;&#1088;&#1077;&#1079;-&#1080;&#1080;%20(&#1084;&#1086;&#1103;)\&#1057;&#1086;&#1074;&#1088;&#1077;&#1084;&#1077;&#1085;&#1085;&#1099;&#1081;%20&#1073;&#1091;&#1073;&#1077;&#1085;%20-%20&#1073;&#1091;&#1073;&#1077;&#1085;.mp3" TargetMode="Externa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&#1050;&#1099;&#1096;&#1091;&#1083;&#1103;\&#1056;&#1072;&#1073;&#1086;&#1095;&#1080;&#1081;%20&#1089;&#1090;&#1086;&#1083;\&#1053;&#1086;&#1074;&#1072;&#1103;%20&#1087;&#1072;&#1087;&#1082;&#1072;\&#1052;&#1091;&#1079;&#1099;&#1082;&#1072;%20&#1076;&#1083;&#1103;%20&#1087;&#1088;&#1077;&#1079;-&#1080;&#1080;%20(&#1084;&#1086;&#1103;)\&#1043;&#1080;&#1090;&#1072;&#1088;&#1072;%20-%20&#1052;&#1080;&#1085;&#1091;&#1089;.mp3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36219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Arial Black" pitchFamily="34" charset="0"/>
              </a:rPr>
              <a:t>Музыкально-дидактическая игра</a:t>
            </a:r>
            <a:br>
              <a:rPr lang="ru-RU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Arial Black" pitchFamily="34" charset="0"/>
              </a:rPr>
              <a:t>для детей 3 - 5 лет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3124200"/>
            <a:ext cx="7239000" cy="2819400"/>
          </a:xfrm>
        </p:spPr>
        <p:txBody>
          <a:bodyPr>
            <a:normAutofit fontScale="92500" lnSpcReduction="20000"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«Угадай, на чём играю?»</a:t>
            </a:r>
          </a:p>
          <a:p>
            <a:pPr algn="r"/>
            <a:endParaRPr lang="ru-RU" sz="26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2600" b="1" dirty="0" smtClean="0">
                <a:solidFill>
                  <a:srgbClr val="002060"/>
                </a:solidFill>
              </a:rPr>
              <a:t>Подготовила: </a:t>
            </a:r>
          </a:p>
          <a:p>
            <a:pPr algn="r"/>
            <a:r>
              <a:rPr lang="ru-RU" sz="2600" b="1" dirty="0" smtClean="0">
                <a:solidFill>
                  <a:srgbClr val="002060"/>
                </a:solidFill>
              </a:rPr>
              <a:t>музыкальный руководитель </a:t>
            </a:r>
          </a:p>
          <a:p>
            <a:pPr algn="r"/>
            <a:r>
              <a:rPr lang="ru-RU" sz="2600" b="1" dirty="0" smtClean="0">
                <a:solidFill>
                  <a:srgbClr val="002060"/>
                </a:solidFill>
              </a:rPr>
              <a:t>МАДОУ № 15 «Мальвина»</a:t>
            </a:r>
          </a:p>
          <a:p>
            <a:pPr algn="r"/>
            <a:r>
              <a:rPr lang="ru-RU" sz="2600" b="1" dirty="0" smtClean="0">
                <a:solidFill>
                  <a:srgbClr val="002060"/>
                </a:solidFill>
              </a:rPr>
              <a:t>г. Балаково Саратовской области </a:t>
            </a:r>
          </a:p>
          <a:p>
            <a:pPr algn="r"/>
            <a:r>
              <a:rPr lang="ru-RU" sz="2600" b="1" dirty="0" smtClean="0">
                <a:solidFill>
                  <a:srgbClr val="002060"/>
                </a:solidFill>
              </a:rPr>
              <a:t>Астраханцева О.Ю.</a:t>
            </a:r>
            <a:endParaRPr lang="ru-RU" sz="2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4495800" cy="643096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/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Замечательно играли,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Инструменты угадали!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До свидания, ребята,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Видеть вас была я рада!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762000"/>
            <a:ext cx="4495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2401"/>
            <a:ext cx="4800600" cy="2307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Неизвестен - Кукольная, может на дочку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229600" y="5943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16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81000"/>
            <a:ext cx="5715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800600"/>
            <a:ext cx="19240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3825" y="1143000"/>
            <a:ext cx="14001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2200" y="228600"/>
            <a:ext cx="1143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48400" y="24384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005686">
            <a:off x="1066800" y="2667000"/>
            <a:ext cx="1143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29400" y="4495800"/>
            <a:ext cx="19240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Заголовок 12"/>
          <p:cNvSpPr>
            <a:spLocks noGrp="1"/>
          </p:cNvSpPr>
          <p:nvPr>
            <p:ph type="title" idx="4294967295"/>
          </p:nvPr>
        </p:nvSpPr>
        <p:spPr>
          <a:xfrm>
            <a:off x="228600" y="273050"/>
            <a:ext cx="3505200" cy="2851150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rgbClr val="00B050"/>
                </a:solidFill>
              </a:rPr>
              <a:t>Вот пришла в нарядном платье </a:t>
            </a:r>
            <a:br>
              <a:rPr lang="ru-RU" sz="1800" b="1" dirty="0" smtClean="0">
                <a:solidFill>
                  <a:srgbClr val="00B050"/>
                </a:solidFill>
              </a:rPr>
            </a:br>
            <a:r>
              <a:rPr lang="ru-RU" sz="1800" b="1" dirty="0" smtClean="0">
                <a:solidFill>
                  <a:srgbClr val="00B050"/>
                </a:solidFill>
              </a:rPr>
              <a:t>К ребятишкам кукла Катя.</a:t>
            </a:r>
            <a:br>
              <a:rPr lang="ru-RU" sz="1800" b="1" dirty="0" smtClean="0">
                <a:solidFill>
                  <a:srgbClr val="00B050"/>
                </a:solidFill>
              </a:rPr>
            </a:br>
            <a:r>
              <a:rPr lang="ru-RU" sz="1800" b="1" dirty="0" smtClean="0">
                <a:solidFill>
                  <a:srgbClr val="00B050"/>
                </a:solidFill>
              </a:rPr>
              <a:t>А с собою кукла Катя Инструменты принесла, Музыкальные загадки </a:t>
            </a:r>
            <a:br>
              <a:rPr lang="ru-RU" sz="1800" b="1" dirty="0" smtClean="0">
                <a:solidFill>
                  <a:srgbClr val="00B050"/>
                </a:solidFill>
              </a:rPr>
            </a:br>
            <a:r>
              <a:rPr lang="ru-RU" sz="1800" b="1" dirty="0" smtClean="0">
                <a:solidFill>
                  <a:srgbClr val="00B050"/>
                </a:solidFill>
              </a:rPr>
              <a:t>Для ребяток припасла.</a:t>
            </a:r>
            <a:br>
              <a:rPr lang="ru-RU" sz="1800" b="1" dirty="0" smtClean="0">
                <a:solidFill>
                  <a:srgbClr val="00B050"/>
                </a:solidFill>
              </a:rPr>
            </a:br>
            <a:r>
              <a:rPr lang="ru-RU" sz="1800" b="1" dirty="0" smtClean="0">
                <a:solidFill>
                  <a:srgbClr val="00B050"/>
                </a:solidFill>
              </a:rPr>
              <a:t>На картинку посмотрите, Инструменты назовите!</a:t>
            </a:r>
            <a:r>
              <a:rPr lang="ru-RU" sz="1800" b="1" dirty="0" smtClean="0">
                <a:solidFill>
                  <a:srgbClr val="C00000"/>
                </a:solidFill>
              </a:rPr>
              <a:t/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12" name="Неизвестен - Кукольная, может на дочку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83820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378 0.09528 C 0.46458 0.08302 0.45503 0.07724 0.44271 0.07261 C 0.43316 0.06914 0.43056 0.06521 0.42014 0.06336 C 0.40694 0.05758 0.39583 0.05134 0.38212 0.04833 C 0.36892 0.04255 0.35365 0.04093 0.33993 0.03885 C 0.31649 0.04024 0.3125 0.0407 0.29479 0.04463 C 0.29167 0.04602 0.27587 0.05573 0.27517 0.05573 C 0.26215 0.05758 0.24896 0.05712 0.23576 0.05781 C 0.22743 0.06128 0.23281 0.05874 0.22014 0.06706 C 0.21753 0.06868 0.21181 0.07076 0.21181 0.07099 C 0.20174 0.07978 0.19514 0.09111 0.18646 0.10268 C 0.18403 0.10592 0.18108 0.10846 0.17795 0.11031 C 0.17517 0.11193 0.16944 0.11401 0.16944 0.11424 C 0.16007 0.12234 0.16337 0.11817 0.15833 0.12534 C 0.14844 0.12465 0.13854 0.12442 0.12865 0.12326 C 0.12188 0.12257 0.1158 0.11632 0.10903 0.11586 C 0.08698 0.1147 0.06476 0.1147 0.04271 0.11401 C 0.03455 0.11031 0.03993 0.11309 0.02726 0.10453 C 0.01701 0.09759 0.00417 0.0962 -0.0066 0.09158 C -0.01146 0.09296 -0.01424 0.0925 -0.01788 0.09713 C -0.02413 0.10522 -0.0276 0.11586 -0.0375 0.11586 " pathEditMode="relative" rAng="0" ptsTypes="ffffffffffffffffffffA">
                                      <p:cBhvr>
                                        <p:cTn id="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4216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8800" y="274638"/>
            <a:ext cx="2895600" cy="559276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И сегодня просит Катя: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Инструменты угадайте!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Послушайте звучание,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Скажите всем название!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85800"/>
            <a:ext cx="4953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Неизвестен - Кукольная, может на дочку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1534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024 0.06851 C -0.45295 0.05555 -0.45278 0.05231 -0.44705 0.0412 C -0.44514 0.03287 -0.44149 0.02893 -0.43819 0.02152 C -0.43594 0.01643 -0.43542 0.00995 -0.43247 0.00578 C -0.42292 -0.00672 -0.41476 -0.01991 -0.40139 -0.02362 C -0.39115 -0.03056 -0.38177 -0.0375 -0.37066 -0.04121 C -0.35764 -0.05255 -0.34149 -0.05487 -0.32639 -0.05695 C -0.31615 -0.06042 -0.30608 -0.06227 -0.29566 -0.06482 C -0.26059 -0.06274 -0.26424 -0.06204 -0.23819 -0.05487 C -0.225 -0.04653 -0.20729 -0.04121 -0.19271 -0.03936 C -0.1875 -0.03473 -0.18229 -0.03403 -0.17656 -0.03149 C -0.16701 -0.02732 -0.15712 -0.02292 -0.14722 -0.01968 C -0.13663 -0.01621 -0.14062 -0.01968 -0.13108 -0.01574 C -0.11753 -0.01042 -0.10486 -0.00162 -0.09115 0.00185 C -0.08212 0.00787 -0.07292 0.00949 -0.06319 0.0118 C -0.05833 0.01296 -0.04861 0.01551 -0.04861 0.01551 C -0.01233 0.01342 -0.02014 0.01319 0.0059 0.00578 C 0.01267 -0.00324 0.01233 7.40741E-7 3.33333E-6 7.40741E-7 " pathEditMode="relative" ptsTypes="fffffffffffffffffA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216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447800"/>
            <a:ext cx="4648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Громкий шум и тарарам,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r>
              <a:rPr lang="ru-RU" sz="2400" b="1" i="1" dirty="0" smtClean="0">
                <a:solidFill>
                  <a:srgbClr val="7030A0"/>
                </a:solidFill>
              </a:rPr>
              <a:t>все мы слышим…. (барабан)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pic>
        <p:nvPicPr>
          <p:cNvPr id="9" name="Барабанная - дроб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153400" y="5715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184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Слышим тихий, нежный звон…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r>
              <a:rPr lang="ru-RU" sz="2400" b="1" i="1" dirty="0" smtClean="0">
                <a:solidFill>
                  <a:srgbClr val="7030A0"/>
                </a:solidFill>
              </a:rPr>
              <a:t>Что звучит? (металлофон)</a:t>
            </a:r>
            <a:endParaRPr lang="ru-RU" sz="2400" dirty="0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2514600"/>
            <a:ext cx="3581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Металлофон - 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01000" y="5715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525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057400"/>
            <a:ext cx="335279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Мы послушаем немножко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r>
              <a:rPr lang="ru-RU" sz="2400" b="1" i="1" dirty="0" smtClean="0">
                <a:solidFill>
                  <a:srgbClr val="7030A0"/>
                </a:solidFill>
              </a:rPr>
              <a:t>как звучит сейчас…(гармошка)</a:t>
            </a:r>
            <a:endParaRPr lang="ru-RU" sz="2400" dirty="0"/>
          </a:p>
        </p:txBody>
      </p:sp>
      <p:pic>
        <p:nvPicPr>
          <p:cNvPr id="7" name="Гармонь моя - Светит месяц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7200" y="5943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2773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Нравится ребятам очень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r>
              <a:rPr lang="ru-RU" sz="2400" b="1" i="1" dirty="0" smtClean="0">
                <a:solidFill>
                  <a:srgbClr val="7030A0"/>
                </a:solidFill>
              </a:rPr>
              <a:t>Как играет … (колокольчик)</a:t>
            </a:r>
            <a:endParaRPr lang="ru-RU" sz="2400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1981200"/>
            <a:ext cx="2590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Школьный звонок - Колокольчи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29600" y="5943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730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Долго думать мы не будем!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r>
              <a:rPr lang="ru-RU" sz="2400" b="1" i="1" dirty="0" smtClean="0">
                <a:solidFill>
                  <a:srgbClr val="7030A0"/>
                </a:solidFill>
              </a:rPr>
              <a:t>Догадались? Это… (бубен)</a:t>
            </a:r>
            <a:endParaRPr lang="ru-RU" sz="2400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209800"/>
            <a:ext cx="2590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Современный бубен - бубе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29600" y="5943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016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Всем нам нравится недаром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r>
              <a:rPr lang="ru-RU" sz="2400" b="1" i="1" dirty="0" smtClean="0">
                <a:solidFill>
                  <a:srgbClr val="7030A0"/>
                </a:solidFill>
              </a:rPr>
              <a:t>Как звучит сейчас…(гитара)</a:t>
            </a:r>
            <a:endParaRPr lang="ru-RU" sz="2400" dirty="0"/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05686">
            <a:off x="3366221" y="1547918"/>
            <a:ext cx="2453556" cy="327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Гитара - Мину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82000" y="6019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0401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64</Words>
  <PresentationFormat>Экран (4:3)</PresentationFormat>
  <Paragraphs>17</Paragraphs>
  <Slides>10</Slides>
  <Notes>0</Notes>
  <HiddenSlides>0</HiddenSlides>
  <MMClips>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Музыкально-дидактическая игра для детей 3 - 5 лет</vt:lpstr>
      <vt:lpstr>Вот пришла в нарядном платье  К ребятишкам кукла Катя. А с собою кукла Катя Инструменты принесла, Музыкальные загадки  Для ребяток припасла. На картинку посмотрите, Инструменты назовите!  </vt:lpstr>
      <vt:lpstr>И сегодня просит Катя: Инструменты угадайте! Послушайте звучание, Скажите всем название!</vt:lpstr>
      <vt:lpstr>Громкий шум и тарарам, все мы слышим…. (барабан)</vt:lpstr>
      <vt:lpstr>Слышим тихий, нежный звон… Что звучит? (металлофон)</vt:lpstr>
      <vt:lpstr>Мы послушаем немножко как звучит сейчас…(гармошка)</vt:lpstr>
      <vt:lpstr>Нравится ребятам очень Как играет … (колокольчик)</vt:lpstr>
      <vt:lpstr>Долго думать мы не будем! Догадались? Это… (бубен)</vt:lpstr>
      <vt:lpstr>Всем нам нравится недаром Как звучит сейчас…(гитара)</vt:lpstr>
      <vt:lpstr> Замечательно играли, Инструменты угадали! До свидания, ребята, Видеть вас была я рада!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Музыкально-дидактическая игра</dc:title>
  <cp:lastModifiedBy>SamLab.ws</cp:lastModifiedBy>
  <cp:revision>22</cp:revision>
  <dcterms:modified xsi:type="dcterms:W3CDTF">2015-10-26T17:00:47Z</dcterms:modified>
</cp:coreProperties>
</file>