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4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Дом, в котором родился Аркадий.</a:t>
            </a:r>
            <a:r>
              <a:rPr lang="ru-RU" sz="32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sz="32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4000" dirty="0"/>
              <a:t>  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1909г. Голиковы оставили Льгов, с 1912 жили в Арзамасе.</a:t>
            </a:r>
          </a:p>
        </p:txBody>
      </p:sp>
      <p:pic>
        <p:nvPicPr>
          <p:cNvPr id="63492" name="Picture 4" descr="безымянный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981075"/>
            <a:ext cx="738981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1511</TotalTime>
  <Words>7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Дом, в котором родился Аркадий.           1909г. Голиковы оставили Льгов, с 1912 жили в Арзамасе.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творчество А.П. Гайдара</dc:title>
  <dc:creator>Оксана</dc:creator>
  <cp:lastModifiedBy>Оксана</cp:lastModifiedBy>
  <cp:revision>41</cp:revision>
  <dcterms:created xsi:type="dcterms:W3CDTF">2012-10-14T19:46:09Z</dcterms:created>
  <dcterms:modified xsi:type="dcterms:W3CDTF">2012-10-18T15:26:30Z</dcterms:modified>
</cp:coreProperties>
</file>