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5795963" y="0"/>
            <a:ext cx="3348037" cy="6858000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семье после рождения Аркадия появилось еще трое детей - его младшие сестры.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7828" name="Picture 4" descr="безымянный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5372100" cy="6126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1511</TotalTime>
  <Words>14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В семье после рождения Аркадия появилось еще трое детей - его младшие сестры.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 Гайдара</dc:title>
  <dc:creator>Оксана</dc:creator>
  <cp:lastModifiedBy>Оксана</cp:lastModifiedBy>
  <cp:revision>41</cp:revision>
  <dcterms:created xsi:type="dcterms:W3CDTF">2012-10-14T19:46:09Z</dcterms:created>
  <dcterms:modified xsi:type="dcterms:W3CDTF">2012-10-18T15:25:51Z</dcterms:modified>
</cp:coreProperties>
</file>