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6" r:id="rId2"/>
    <p:sldId id="285" r:id="rId3"/>
    <p:sldId id="294" r:id="rId4"/>
    <p:sldId id="268" r:id="rId5"/>
    <p:sldId id="287" r:id="rId6"/>
    <p:sldId id="271" r:id="rId7"/>
    <p:sldId id="272" r:id="rId8"/>
    <p:sldId id="273" r:id="rId9"/>
    <p:sldId id="274" r:id="rId10"/>
    <p:sldId id="275" r:id="rId11"/>
    <p:sldId id="276" r:id="rId12"/>
    <p:sldId id="28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F88E6D1-F747-4937-B1A3-39120B0E61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5" r:id="rId12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41438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Детская комната и рабочий стол.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4276" name="Picture 4" descr="безымянный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296988"/>
            <a:ext cx="8474075" cy="5265737"/>
          </a:xfrm>
          <a:noFill/>
          <a:ln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6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900113" y="333375"/>
            <a:ext cx="3559175" cy="501332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0421" name="Picture 5" descr="7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4787900" y="333375"/>
            <a:ext cx="3729038" cy="50165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755650" y="5805488"/>
            <a:ext cx="7777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/>
              <a:t>Иллюстрации к повести «Школа»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14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323850" y="301625"/>
            <a:ext cx="5040313" cy="3462338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7589" name="Picture 5" descr="15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5622925" y="2349500"/>
            <a:ext cx="3078163" cy="382587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250825" y="4221163"/>
            <a:ext cx="5113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/>
              <a:t>«Чук и Гек»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>
          <a:xfrm>
            <a:off x="2484438" y="260350"/>
            <a:ext cx="6659562" cy="4176713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 30-х начале 40-х годы выходят самые известные произведения Гайдара: «Школа», «Дальние страны», «Военная тайна», «Дым в лесу», «</a:t>
            </a:r>
            <a:r>
              <a:rPr lang="ru-RU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Голубая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чашка», «Чук и Гек», «Судьба барабанщика», </a:t>
            </a:r>
            <a:b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 1940 году- «Тимур и его команда».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124" name="Picture 4" descr="459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492375"/>
            <a:ext cx="1944687" cy="1735138"/>
          </a:xfrm>
          <a:noFill/>
          <a:ln/>
        </p:spPr>
      </p:pic>
      <p:pic>
        <p:nvPicPr>
          <p:cNvPr id="5129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260350"/>
            <a:ext cx="2160587" cy="1916113"/>
          </a:xfrm>
          <a:noFill/>
          <a:ln/>
        </p:spPr>
      </p:pic>
      <p:pic>
        <p:nvPicPr>
          <p:cNvPr id="5131" name="Picture 11" descr="dety_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5288" y="4437063"/>
            <a:ext cx="1870075" cy="2187575"/>
          </a:xfrm>
          <a:noFill/>
          <a:ln/>
        </p:spPr>
      </p:pic>
      <p:pic>
        <p:nvPicPr>
          <p:cNvPr id="5133" name="Picture 13" descr="10008144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4437063"/>
            <a:ext cx="1344612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 descr="15045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4508500"/>
            <a:ext cx="14287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5" descr="10002088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850" y="4508500"/>
            <a:ext cx="1298575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5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500562" cy="6858000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Детство Аркадия, с его обычными мальчишескими делами - реальным училищем, играми, первыми стихами, "морскими сраженьями" на пруду - совпало с Первой мировой войной и революцией.</a:t>
            </a:r>
            <a:b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9876" name="Picture 4" descr="безымянный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360363"/>
            <a:ext cx="4281488" cy="6164262"/>
          </a:xfrm>
          <a:noFill/>
          <a:ln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Прямоуг. 6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9461" name="Рисунок 5"/>
          <p:cNvPicPr>
            <a:picLocks noChangeAspect="1" noChangeArrowheads="1"/>
          </p:cNvPicPr>
          <p:nvPr/>
        </p:nvPicPr>
        <p:blipFill>
          <a:blip r:embed="rId2" cstate="print">
            <a:lum bright="-6000" contrast="58000"/>
            <a:grayscl/>
            <a:extLst>
              <a:ext uri="{28A0092B-C50C-407E-A947-70E740481C1C}"/>
            </a:extLst>
          </a:blip>
          <a:srcRect l="775" t="1601" r="775" b="1601"/>
          <a:stretch>
            <a:fillRect/>
          </a:stretch>
        </p:blipFill>
        <p:spPr bwMode="auto">
          <a:xfrm>
            <a:off x="1475656" y="908720"/>
            <a:ext cx="6348412" cy="3095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9463" name="Поле 7"/>
          <p:cNvSpPr txBox="1">
            <a:spLocks noChangeArrowheads="1"/>
          </p:cNvSpPr>
          <p:nvPr/>
        </p:nvSpPr>
        <p:spPr bwMode="auto">
          <a:xfrm>
            <a:off x="1043608" y="4365104"/>
            <a:ext cx="7416824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latin typeface="+mj-lt"/>
              </a:rPr>
              <a:t>Арзамас.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latin typeface="+mj-lt"/>
              </a:rPr>
              <a:t>Реальное училище, в котором с 1914 по 1918 год учился </a:t>
            </a:r>
            <a:r>
              <a:rPr lang="ru-RU" sz="2800" b="1" dirty="0" smtClean="0">
                <a:latin typeface="+mj-lt"/>
              </a:rPr>
              <a:t> А</a:t>
            </a:r>
            <a:r>
              <a:rPr lang="ru-RU" sz="2800" b="1" dirty="0">
                <a:latin typeface="+mj-lt"/>
              </a:rPr>
              <a:t>. Голиков (Гайдар).</a:t>
            </a:r>
          </a:p>
        </p:txBody>
      </p:sp>
      <p:sp>
        <p:nvSpPr>
          <p:cNvPr id="9222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EF309F-455C-4253-9C5C-9A14032D4EA2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2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5148064" y="476672"/>
            <a:ext cx="3444875" cy="5903912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4535488" y="5589240"/>
            <a:ext cx="46085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300000"/>
              </a:lnSpc>
              <a:spcBef>
                <a:spcPct val="50000"/>
              </a:spcBef>
            </a:pPr>
            <a:r>
              <a:rPr lang="ru-RU" sz="3200" i="1" dirty="0" smtClean="0"/>
              <a:t>1919 </a:t>
            </a:r>
            <a:r>
              <a:rPr lang="ru-RU" sz="3200" i="1" dirty="0"/>
              <a:t>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52736"/>
            <a:ext cx="48245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 16 лет Гайдар командовал полком, но это лишь одна из страниц в его интересной и насыщенной жизни. В армию Аркадий Гайдар попал в 14 лет, а уже в 20 был демобилизован.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4787900" y="0"/>
            <a:ext cx="4356100" cy="6858000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Впервые 7 ноября 1925 года в пермской газете «Звезда». появляется псевдоним «Гайдар». Им Аркадий Петрович подписал рассказ о гражданской войне «Угловой дом».</a:t>
            </a:r>
          </a:p>
        </p:txBody>
      </p:sp>
      <p:pic>
        <p:nvPicPr>
          <p:cNvPr id="18436" name="Picture 4" descr="I4000VU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476250"/>
            <a:ext cx="4429125" cy="590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3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</a:blip>
          <a:srcRect/>
          <a:stretch>
            <a:fillRect/>
          </a:stretch>
        </p:blipFill>
        <p:spPr bwMode="auto">
          <a:xfrm>
            <a:off x="2987675" y="2276475"/>
            <a:ext cx="5545138" cy="35814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8373" name="Picture 5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276475"/>
            <a:ext cx="2341563" cy="34417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79388" y="1052513"/>
            <a:ext cx="8424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/>
              <a:t>Обложка первого издания – повести «Р.В.С.»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 descr="8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755650" y="1700213"/>
            <a:ext cx="2508250" cy="374332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58" name="Picture 18" descr="9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4140200" y="260350"/>
            <a:ext cx="4322763" cy="520382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1403350" y="5661025"/>
            <a:ext cx="543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/>
              <a:t>«Дальние страны»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11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3492500" y="3716338"/>
            <a:ext cx="2176463" cy="273685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2469" name="Picture 5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549275"/>
            <a:ext cx="3090863" cy="367347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2470" name="Picture 6" descr="13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250825" y="549275"/>
            <a:ext cx="3059113" cy="360045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5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250825" y="333375"/>
            <a:ext cx="4622800" cy="626427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4932363" y="764704"/>
            <a:ext cx="4211637" cy="507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/>
              <a:t>Первое иллюстрированное издание повести «Школа»</a:t>
            </a:r>
          </a:p>
          <a:p>
            <a:pPr algn="ctr">
              <a:lnSpc>
                <a:spcPct val="200000"/>
              </a:lnSpc>
              <a:spcBef>
                <a:spcPct val="50000"/>
              </a:spcBef>
            </a:pPr>
            <a:r>
              <a:rPr lang="ru-RU" sz="2000" b="1" dirty="0"/>
              <a:t>«Школа» - самое крупное произведение Гайдара. Эта книга, теперь уже «историческая» - будущие поколения, которые захотят знать об Октябрьской Революции и Гражданской войне, не минуют «Школы» Гайдара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1505</TotalTime>
  <Words>231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Детская комната и рабочий стол. </vt:lpstr>
      <vt:lpstr>Детство Аркадия, с его обычными мальчишескими делами - реальным училищем, играми, первыми стихами, "морскими сраженьями" на пруду - совпало с Первой мировой войной и революцией. </vt:lpstr>
      <vt:lpstr>Слайд 3</vt:lpstr>
      <vt:lpstr>Слайд 4</vt:lpstr>
      <vt:lpstr>Впервые 7 ноября 1925 года в пермской газете «Звезда». появляется псевдоним «Гайдар». Им Аркадий Петрович подписал рассказ о гражданской войне «Угловой дом».</vt:lpstr>
      <vt:lpstr>Слайд 6</vt:lpstr>
      <vt:lpstr>Слайд 7</vt:lpstr>
      <vt:lpstr>Слайд 8</vt:lpstr>
      <vt:lpstr>Слайд 9</vt:lpstr>
      <vt:lpstr>Слайд 10</vt:lpstr>
      <vt:lpstr>Слайд 11</vt:lpstr>
      <vt:lpstr>В 30-х начале 40-х годы выходят самые известные произведения Гайдара: «Школа», «Дальние страны», «Военная тайна», «Дым в лесу», «Голубая чашка», «Чук и Гек», «Судьба барабанщика»,  в 1940 году- «Тимур и его команда».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и творчество А.П. Гайдара</dc:title>
  <dc:creator>Оксана</dc:creator>
  <cp:lastModifiedBy>Оксана</cp:lastModifiedBy>
  <cp:revision>40</cp:revision>
  <dcterms:created xsi:type="dcterms:W3CDTF">2012-10-14T19:46:09Z</dcterms:created>
  <dcterms:modified xsi:type="dcterms:W3CDTF">2012-10-18T15:23:57Z</dcterms:modified>
</cp:coreProperties>
</file>