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4" r:id="rId2"/>
    <p:sldId id="262" r:id="rId3"/>
    <p:sldId id="281" r:id="rId4"/>
    <p:sldId id="28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Жизнь и творчество </a:t>
            </a:r>
            <a:br>
              <a:rPr lang="ru-RU" dirty="0" smtClean="0"/>
            </a:br>
            <a:r>
              <a:rPr lang="ru-RU" dirty="0" smtClean="0"/>
              <a:t>А.П. Гайдара</a:t>
            </a:r>
            <a:br>
              <a:rPr lang="ru-RU" dirty="0" smtClean="0"/>
            </a:br>
            <a:r>
              <a:rPr lang="ru-RU" dirty="0" smtClean="0"/>
              <a:t>Повесть «Тимур и его команда»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10541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/>
              <a:t>Урок внеклассного чтения</a:t>
            </a:r>
          </a:p>
          <a:p>
            <a:pPr eaLnBrk="1" hangingPunct="1">
              <a:defRPr/>
            </a:pPr>
            <a:r>
              <a:rPr lang="ru-RU" dirty="0" smtClean="0"/>
              <a:t> 4 класс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5157192"/>
            <a:ext cx="42643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 smtClean="0"/>
              <a:t>Подготовила учитель начальных классов </a:t>
            </a:r>
          </a:p>
          <a:p>
            <a:pPr algn="ctr">
              <a:defRPr/>
            </a:pPr>
            <a:r>
              <a:rPr lang="ru-RU" dirty="0" smtClean="0"/>
              <a:t>МБОУ </a:t>
            </a:r>
            <a:r>
              <a:rPr lang="ru-RU" dirty="0"/>
              <a:t>ООШ № 279 </a:t>
            </a:r>
            <a:endParaRPr lang="ru-RU" dirty="0" smtClean="0"/>
          </a:p>
          <a:p>
            <a:pPr algn="ctr">
              <a:defRPr/>
            </a:pPr>
            <a:r>
              <a:rPr lang="ru-RU" dirty="0" smtClean="0"/>
              <a:t>Кунделева </a:t>
            </a:r>
            <a:r>
              <a:rPr lang="ru-RU" dirty="0"/>
              <a:t>О.Е.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CC00"/>
                </a:solidFill>
              </a:rPr>
              <a:t>Аркадий Гайдар (Голиков)</a:t>
            </a:r>
            <a:br>
              <a:rPr lang="ru-RU" sz="4000" dirty="0" smtClean="0">
                <a:solidFill>
                  <a:srgbClr val="FFCC00"/>
                </a:solidFill>
              </a:rPr>
            </a:br>
            <a:r>
              <a:rPr lang="ru-RU" sz="4000" dirty="0" smtClean="0">
                <a:solidFill>
                  <a:srgbClr val="FFCC00"/>
                </a:solidFill>
              </a:rPr>
              <a:t>1904 - 1941</a:t>
            </a: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1143000"/>
            <a:ext cx="1841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000">
                <a:solidFill>
                  <a:srgbClr val="626262"/>
                </a:solidFill>
                <a:latin typeface="Times New Roman CYR" charset="-52"/>
                <a:cs typeface="Times New Roman" pitchFamily="18" charset="0"/>
              </a:rPr>
              <a:t/>
            </a:r>
            <a:br>
              <a:rPr lang="ru-RU" sz="1000">
                <a:solidFill>
                  <a:srgbClr val="626262"/>
                </a:solidFill>
                <a:latin typeface="Times New Roman CYR" charset="-52"/>
                <a:cs typeface="Times New Roman" pitchFamily="18" charset="0"/>
              </a:rPr>
            </a:br>
            <a:r>
              <a:rPr lang="ru-RU" sz="1000">
                <a:solidFill>
                  <a:srgbClr val="626262"/>
                </a:solidFill>
                <a:latin typeface="Times New Roman CYR" charset="-52"/>
                <a:cs typeface="Times New Roman" pitchFamily="18" charset="0"/>
              </a:rPr>
              <a:t/>
            </a:r>
            <a:br>
              <a:rPr lang="ru-RU" sz="1000">
                <a:solidFill>
                  <a:srgbClr val="626262"/>
                </a:solidFill>
                <a:latin typeface="Times New Roman CYR" charset="-52"/>
                <a:cs typeface="Times New Roman" pitchFamily="18" charset="0"/>
              </a:rPr>
            </a:br>
            <a:endParaRPr lang="ru-RU" sz="900">
              <a:latin typeface="Arial" pitchFamily="34" charset="0"/>
            </a:endParaRPr>
          </a:p>
          <a:p>
            <a:pPr eaLnBrk="0" hangingPunct="0"/>
            <a:endParaRPr lang="ru-RU">
              <a:latin typeface="Arial" pitchFamily="34" charset="0"/>
            </a:endParaRPr>
          </a:p>
        </p:txBody>
      </p:sp>
      <p:pic>
        <p:nvPicPr>
          <p:cNvPr id="18434" name="Picture 2" descr="http://www.loveread.ec/img/photo_author/Arkady-Gaid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628800"/>
            <a:ext cx="3600400" cy="475831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4986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Родился Аркадий Гайдар (настоящая фамилия - Голиков) 22 января 1904 года, в небольшом городке Льгов Курской области.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2468" name="Picture 4" descr="безымянный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6238" y="1989138"/>
            <a:ext cx="3248025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221088"/>
            <a:ext cx="9144000" cy="2276475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Отец его - школьный учитель, Петр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Исидорович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Голиков, был родом из крестьян. Мать - Наталья Аркадьевна, была дворянкой не слишком знатного рода,(приходилась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шестиюродной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правнучатой племянницей Лермонтову) , работала сначала учительницей, позже фельдшером.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6324" name="Picture 4" descr="р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260351"/>
            <a:ext cx="5543897" cy="3674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1504</TotalTime>
  <Words>87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Жизнь и творчество  А.П. Гайдара Повесть «Тимур и его команда»</vt:lpstr>
      <vt:lpstr>Аркадий Гайдар (Голиков) 1904 - 1941</vt:lpstr>
      <vt:lpstr>Родился Аркадий Гайдар (настоящая фамилия - Голиков) 22 января 1904 года, в небольшом городке Льгов Курской области. </vt:lpstr>
      <vt:lpstr>Отец его - школьный учитель, Петр Исидорович Голиков, был родом из крестьян. Мать - Наталья Аркадьевна, была дворянкой не слишком знатного рода,(приходилась шестиюродной правнучатой племянницей Лермонтову) , работала сначала учительницей, позже фельдшером.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творчество А.П. Гайдара</dc:title>
  <dc:creator>Оксана</dc:creator>
  <cp:lastModifiedBy>Оксана</cp:lastModifiedBy>
  <cp:revision>39</cp:revision>
  <dcterms:created xsi:type="dcterms:W3CDTF">2012-10-14T19:46:09Z</dcterms:created>
  <dcterms:modified xsi:type="dcterms:W3CDTF">2012-10-18T15:05:18Z</dcterms:modified>
</cp:coreProperties>
</file>