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1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549C-DD8E-4939-9041-C7D2A6F4F47A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C9EF71-BDB3-48CD-948A-1DE2ECFD9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549C-DD8E-4939-9041-C7D2A6F4F47A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EF71-BDB3-48CD-948A-1DE2ECFD9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549C-DD8E-4939-9041-C7D2A6F4F47A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EF71-BDB3-48CD-948A-1DE2ECFD9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549C-DD8E-4939-9041-C7D2A6F4F47A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8C9EF71-BDB3-48CD-948A-1DE2ECFD9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549C-DD8E-4939-9041-C7D2A6F4F47A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EF71-BDB3-48CD-948A-1DE2ECFD97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549C-DD8E-4939-9041-C7D2A6F4F47A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EF71-BDB3-48CD-948A-1DE2ECFD9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549C-DD8E-4939-9041-C7D2A6F4F47A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8C9EF71-BDB3-48CD-948A-1DE2ECFD97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549C-DD8E-4939-9041-C7D2A6F4F47A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EF71-BDB3-48CD-948A-1DE2ECFD9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549C-DD8E-4939-9041-C7D2A6F4F47A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EF71-BDB3-48CD-948A-1DE2ECFD9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549C-DD8E-4939-9041-C7D2A6F4F47A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EF71-BDB3-48CD-948A-1DE2ECFD9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549C-DD8E-4939-9041-C7D2A6F4F47A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EF71-BDB3-48CD-948A-1DE2ECFD97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51549C-DD8E-4939-9041-C7D2A6F4F47A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C9EF71-BDB3-48CD-948A-1DE2ECFD97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1-tub-ru.yandex.net/i?id=fa7f1c4da9c081e3b3defdc23a99bbc4&amp;n=33&amp;h=215&amp;w=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000372"/>
            <a:ext cx="3174081" cy="1928826"/>
          </a:xfrm>
          <a:prstGeom prst="rect">
            <a:avLst/>
          </a:prstGeom>
          <a:noFill/>
        </p:spPr>
      </p:pic>
      <p:pic>
        <p:nvPicPr>
          <p:cNvPr id="8" name="Picture 4" descr="http://www.mukachevo.net/Content/img/news/p_30094_1_gallery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643446"/>
            <a:ext cx="3071792" cy="2038110"/>
          </a:xfrm>
          <a:prstGeom prst="rect">
            <a:avLst/>
          </a:prstGeom>
          <a:noFill/>
        </p:spPr>
      </p:pic>
      <p:pic>
        <p:nvPicPr>
          <p:cNvPr id="1026" name="Picture 2" descr="http://img-fotki.yandex.ru/get/6747/295483047.2837/0_1ef5e1_23d6adfb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14290"/>
            <a:ext cx="1673861" cy="2643206"/>
          </a:xfrm>
          <a:prstGeom prst="rect">
            <a:avLst/>
          </a:prstGeom>
          <a:noFill/>
        </p:spPr>
      </p:pic>
      <p:pic>
        <p:nvPicPr>
          <p:cNvPr id="1030" name="Picture 6" descr="http://0.s3.envato.com/files/67527801/IMG_11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00042"/>
            <a:ext cx="1989142" cy="2609485"/>
          </a:xfrm>
          <a:prstGeom prst="rect">
            <a:avLst/>
          </a:prstGeom>
          <a:noFill/>
        </p:spPr>
      </p:pic>
      <p:pic>
        <p:nvPicPr>
          <p:cNvPr id="5" name="Picture 2" descr="http://m.g.abw.by/temp/news_photo/21052012/42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57166"/>
            <a:ext cx="3117387" cy="2088650"/>
          </a:xfrm>
          <a:prstGeom prst="rect">
            <a:avLst/>
          </a:prstGeom>
          <a:noFill/>
        </p:spPr>
      </p:pic>
      <p:pic>
        <p:nvPicPr>
          <p:cNvPr id="6" name="Picture 4" descr="http://vidomosti-ua.com/photo/original-13215311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286124"/>
            <a:ext cx="3333728" cy="2000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rava-kapotnya.ru/uploads/posts/2015-08/1438929771_razdelnyj-sbor-muso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3727447" cy="1892715"/>
          </a:xfrm>
          <a:prstGeom prst="rect">
            <a:avLst/>
          </a:prstGeom>
          <a:noFill/>
        </p:spPr>
      </p:pic>
      <p:pic>
        <p:nvPicPr>
          <p:cNvPr id="3076" name="Picture 4" descr="Бизнес на переработке мусо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52"/>
            <a:ext cx="3966333" cy="2214578"/>
          </a:xfrm>
          <a:prstGeom prst="rect">
            <a:avLst/>
          </a:prstGeom>
          <a:noFill/>
        </p:spPr>
      </p:pic>
      <p:pic>
        <p:nvPicPr>
          <p:cNvPr id="3080" name="Picture 8" descr="http://vitebsk.center/sites/default/files/v_vitebske_obyavlen_tender_na_stroitelstvo_musoropererabatyvayushchego_sortirovochnogo_zavo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714620"/>
            <a:ext cx="2726028" cy="1816216"/>
          </a:xfrm>
          <a:prstGeom prst="rect">
            <a:avLst/>
          </a:prstGeom>
          <a:noFill/>
        </p:spPr>
      </p:pic>
      <p:pic>
        <p:nvPicPr>
          <p:cNvPr id="3084" name="Picture 12" descr="http://www.newsdoor.ru/images/u/861270/0943da2994720428525f6f21383ad566f1883928.?13905084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786322"/>
            <a:ext cx="2605081" cy="1846729"/>
          </a:xfrm>
          <a:prstGeom prst="rect">
            <a:avLst/>
          </a:prstGeom>
          <a:noFill/>
        </p:spPr>
      </p:pic>
      <p:pic>
        <p:nvPicPr>
          <p:cNvPr id="3086" name="Picture 14" descr="http://13oarding.ru/a/index.php?q=aHR0cDovL2Nkbi5maXNoa2kubmV0L3VwbG9hZC9wb3N0LzIwMTUwNS8wNC8xNTIyNjE0LzEwXzMuanB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786322"/>
            <a:ext cx="3809996" cy="1857364"/>
          </a:xfrm>
          <a:prstGeom prst="rect">
            <a:avLst/>
          </a:prstGeom>
          <a:noFill/>
        </p:spPr>
      </p:pic>
      <p:pic>
        <p:nvPicPr>
          <p:cNvPr id="3088" name="Picture 16" descr="http://news.uzreport.uz/foto/2013/12/13874390021.jpg"/>
          <p:cNvPicPr>
            <a:picLocks noChangeAspect="1" noChangeArrowheads="1"/>
          </p:cNvPicPr>
          <p:nvPr/>
        </p:nvPicPr>
        <p:blipFill>
          <a:blip r:embed="rId7" cstate="print"/>
          <a:srcRect l="25706" t="22790"/>
          <a:stretch>
            <a:fillRect/>
          </a:stretch>
        </p:blipFill>
        <p:spPr bwMode="auto">
          <a:xfrm>
            <a:off x="1071538" y="2357430"/>
            <a:ext cx="2987140" cy="2265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ooovts.com/wp-content/uploads/2015/09/makula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14290"/>
            <a:ext cx="2357454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8" name="Picture 6" descr="http://www.ru.all.biz/img/ru/catalog/119764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237639"/>
            <a:ext cx="2286016" cy="2194577"/>
          </a:xfrm>
          <a:prstGeom prst="rect">
            <a:avLst/>
          </a:prstGeom>
          <a:noFill/>
        </p:spPr>
      </p:pic>
      <p:pic>
        <p:nvPicPr>
          <p:cNvPr id="18440" name="Picture 8" descr="http://cs3.a5.ru/media/26/27/1c/512_26271c2f84b75b747b8f1acd1d172c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429132"/>
            <a:ext cx="2357454" cy="2171290"/>
          </a:xfrm>
          <a:prstGeom prst="rect">
            <a:avLst/>
          </a:prstGeom>
          <a:noFill/>
        </p:spPr>
      </p:pic>
      <p:pic>
        <p:nvPicPr>
          <p:cNvPr id="18442" name="Picture 10" descr="http://ddo.com.ua/s_images/126095142364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928802"/>
            <a:ext cx="2335974" cy="1743264"/>
          </a:xfrm>
          <a:prstGeom prst="rect">
            <a:avLst/>
          </a:prstGeom>
          <a:noFill/>
        </p:spPr>
      </p:pic>
      <p:pic>
        <p:nvPicPr>
          <p:cNvPr id="18444" name="Picture 12" descr="http://xn--e1algcb4c.xn--p1ai/uploads/posts/2012-01/1327299359_43c4de800df2.jpg"/>
          <p:cNvPicPr>
            <a:picLocks noChangeAspect="1" noChangeArrowheads="1"/>
          </p:cNvPicPr>
          <p:nvPr/>
        </p:nvPicPr>
        <p:blipFill>
          <a:blip r:embed="rId6" cstate="print"/>
          <a:srcRect b="11764"/>
          <a:stretch>
            <a:fillRect/>
          </a:stretch>
        </p:blipFill>
        <p:spPr bwMode="auto">
          <a:xfrm>
            <a:off x="6572264" y="2428868"/>
            <a:ext cx="2166915" cy="2676800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rot="10800000" flipV="1">
            <a:off x="2643174" y="2000240"/>
            <a:ext cx="1143008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8436" idx="2"/>
          </p:cNvCxnSpPr>
          <p:nvPr/>
        </p:nvCxnSpPr>
        <p:spPr>
          <a:xfrm rot="5400000">
            <a:off x="4125513" y="3232546"/>
            <a:ext cx="1643074" cy="357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2536017" y="2536025"/>
            <a:ext cx="1928826" cy="1714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572132" y="2428868"/>
            <a:ext cx="928694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dn-nus-1.pinme.ru/photo/b3/d7/b3d748070af3df2521b9f73509826e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2450060" cy="2923827"/>
          </a:xfrm>
          <a:prstGeom prst="rect">
            <a:avLst/>
          </a:prstGeom>
          <a:noFill/>
        </p:spPr>
      </p:pic>
      <p:pic>
        <p:nvPicPr>
          <p:cNvPr id="29700" name="Picture 4" descr="http://crazy-hand.ru/wp-content/gallery/izfutbolok/izfutbolok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642918"/>
            <a:ext cx="3048021" cy="2286016"/>
          </a:xfrm>
          <a:prstGeom prst="rect">
            <a:avLst/>
          </a:prstGeom>
          <a:noFill/>
        </p:spPr>
      </p:pic>
      <p:pic>
        <p:nvPicPr>
          <p:cNvPr id="29702" name="Picture 6" descr="https://im1-tub-ru.yandex.net/i?id=b2d99d99206d8df601d57dcbae726d06&amp;n=33&amp;h=215&amp;w=2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71942"/>
            <a:ext cx="3026293" cy="2190752"/>
          </a:xfrm>
          <a:prstGeom prst="rect">
            <a:avLst/>
          </a:prstGeom>
          <a:noFill/>
        </p:spPr>
      </p:pic>
      <p:pic>
        <p:nvPicPr>
          <p:cNvPr id="29704" name="Picture 8" descr="http://stranamasterov.ru/img4/i2013/02/28/21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000108"/>
            <a:ext cx="2185986" cy="4429124"/>
          </a:xfrm>
          <a:prstGeom prst="rect">
            <a:avLst/>
          </a:prstGeom>
          <a:noFill/>
        </p:spPr>
      </p:pic>
      <p:pic>
        <p:nvPicPr>
          <p:cNvPr id="29706" name="Picture 10" descr="https://im2-tub-ru.yandex.net/i?id=79e28b525d18f0f13a5cc5bdb1b22618&amp;n=33&amp;h=215&amp;w=3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429000"/>
            <a:ext cx="3260651" cy="2190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235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Слайд 1</vt:lpstr>
      <vt:lpstr>Слайд 2</vt:lpstr>
      <vt:lpstr>Слайд 3</vt:lpstr>
      <vt:lpstr>Слайд 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</dc:creator>
  <cp:lastModifiedBy>User</cp:lastModifiedBy>
  <cp:revision>23</cp:revision>
  <dcterms:created xsi:type="dcterms:W3CDTF">2016-02-15T10:13:10Z</dcterms:created>
  <dcterms:modified xsi:type="dcterms:W3CDTF">2016-03-24T17:03:43Z</dcterms:modified>
</cp:coreProperties>
</file>