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28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4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8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85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4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61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75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406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15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5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92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43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AC028-24E2-4D66-B42D-09E73C4CA90B}" type="datetimeFigureOut">
              <a:rPr lang="ru-RU" smtClean="0"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551A2-DA8C-4F60-BB25-C5CD2C05DE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33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62" b="95833" l="2143" r="9428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4817">
            <a:off x="2552343" y="1832880"/>
            <a:ext cx="3569875" cy="428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698" y="980728"/>
            <a:ext cx="566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41876" y="2636912"/>
            <a:ext cx="507901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 1 класс</a:t>
            </a:r>
          </a:p>
          <a:p>
            <a:pPr algn="ctr"/>
            <a:r>
              <a:rPr lang="ru-RU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Петерсон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Л.Г.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55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98" y="2636911"/>
            <a:ext cx="7599899" cy="2965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714" y="2672482"/>
            <a:ext cx="246182" cy="1546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7698" y="1207663"/>
            <a:ext cx="566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2028" y="561332"/>
            <a:ext cx="8384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Равенство</a:t>
            </a:r>
            <a:r>
              <a:rPr lang="ru-RU" sz="3600" b="1" dirty="0" smtClean="0"/>
              <a:t>, в котором есть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неизвестное</a:t>
            </a:r>
            <a:r>
              <a:rPr lang="ru-RU" sz="3600" b="1" dirty="0" smtClean="0"/>
              <a:t> -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772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93018"/>
            <a:ext cx="6334125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594" y="3653781"/>
            <a:ext cx="22193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вал 1"/>
          <p:cNvSpPr/>
          <p:nvPr/>
        </p:nvSpPr>
        <p:spPr>
          <a:xfrm>
            <a:off x="8180388" y="3630322"/>
            <a:ext cx="576064" cy="5760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200453" y="4149080"/>
            <a:ext cx="531787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208565" y="4159698"/>
            <a:ext cx="531787" cy="0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145387" y="204401"/>
            <a:ext cx="446115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Алгоритм решения</a:t>
            </a:r>
            <a:endParaRPr lang="ru-RU" sz="40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6732240" y="2350621"/>
            <a:ext cx="1448148" cy="1150387"/>
            <a:chOff x="6732240" y="2350621"/>
            <a:chExt cx="1448148" cy="1150387"/>
          </a:xfrm>
        </p:grpSpPr>
        <p:cxnSp>
          <p:nvCxnSpPr>
            <p:cNvPr id="9" name="Прямая со стрелкой 8"/>
            <p:cNvCxnSpPr/>
            <p:nvPr/>
          </p:nvCxnSpPr>
          <p:spPr>
            <a:xfrm>
              <a:off x="7473256" y="2996952"/>
              <a:ext cx="0" cy="5040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732240" y="2350621"/>
              <a:ext cx="1448148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Неизвестна </a:t>
              </a:r>
            </a:p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часть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4559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348880"/>
            <a:ext cx="7560840" cy="14465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Чтобы найти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часть,</a:t>
            </a:r>
            <a:r>
              <a:rPr lang="ru-RU" sz="4400" dirty="0" smtClean="0"/>
              <a:t> надо из целого вычесть другую часть</a:t>
            </a:r>
            <a:endParaRPr lang="ru-RU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835392" y="4365104"/>
            <a:ext cx="7560840" cy="14465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Чтобы найти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целое,</a:t>
            </a:r>
            <a:r>
              <a:rPr lang="ru-RU" sz="4400" dirty="0" smtClean="0"/>
              <a:t> надо     сложить части</a:t>
            </a: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0091" y="291870"/>
            <a:ext cx="66714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Правила нахождения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части и целого</a:t>
            </a:r>
            <a:endParaRPr lang="ru-RU" sz="5400" b="1" cap="none" spc="0" dirty="0">
              <a:ln w="10541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4012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40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NinaBook</dc:creator>
  <cp:lastModifiedBy>1А</cp:lastModifiedBy>
  <cp:revision>4</cp:revision>
  <dcterms:created xsi:type="dcterms:W3CDTF">2013-03-03T11:18:43Z</dcterms:created>
  <dcterms:modified xsi:type="dcterms:W3CDTF">2013-06-07T09:51:46Z</dcterms:modified>
</cp:coreProperties>
</file>