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A10405D-B86B-42D6-BB35-4EA416A368AF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7164AD7-4107-4412-84ED-54AF478BF9A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405D-B86B-42D6-BB35-4EA416A368AF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4AD7-4107-4412-84ED-54AF478BF9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405D-B86B-42D6-BB35-4EA416A368AF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4AD7-4107-4412-84ED-54AF478BF9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A10405D-B86B-42D6-BB35-4EA416A368AF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7164AD7-4107-4412-84ED-54AF478BF9A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A10405D-B86B-42D6-BB35-4EA416A368AF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7164AD7-4107-4412-84ED-54AF478BF9A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405D-B86B-42D6-BB35-4EA416A368AF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4AD7-4107-4412-84ED-54AF478BF9A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405D-B86B-42D6-BB35-4EA416A368AF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4AD7-4107-4412-84ED-54AF478BF9A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A10405D-B86B-42D6-BB35-4EA416A368AF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7164AD7-4107-4412-84ED-54AF478BF9A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405D-B86B-42D6-BB35-4EA416A368AF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4AD7-4107-4412-84ED-54AF478BF9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A10405D-B86B-42D6-BB35-4EA416A368AF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7164AD7-4107-4412-84ED-54AF478BF9A5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A10405D-B86B-42D6-BB35-4EA416A368AF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7164AD7-4107-4412-84ED-54AF478BF9A5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A10405D-B86B-42D6-BB35-4EA416A368AF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7164AD7-4107-4412-84ED-54AF478BF9A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00811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образовательное учреждение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средняя общеобразовательная школа № 654 имени А.Д.Фридмана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Москвы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403244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Интегрированное факультативное занятие   по математике и литературе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 2 классе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Математика: «Решение логических задач»</a:t>
            </a:r>
            <a:endParaRPr lang="ru-RU" sz="2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Литература: «А вот о том, как в баснях говорят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…»</a:t>
            </a:r>
          </a:p>
          <a:p>
            <a:endParaRPr lang="ru-RU" sz="2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подготовила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</a:p>
          <a:p>
            <a:pPr algn="r"/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Панина Елена Михайловна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«Лиса и журавль»</a:t>
            </a:r>
            <a:endParaRPr lang="ru-RU" sz="5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lisa_i_juravl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772816"/>
            <a:ext cx="3826768" cy="4464496"/>
          </a:xfrm>
        </p:spPr>
      </p:pic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Задача </a:t>
            </a:r>
            <a:r>
              <a:rPr lang="ru-RU" b="1" dirty="0" smtClean="0">
                <a:solidFill>
                  <a:srgbClr val="C00000"/>
                </a:solidFill>
              </a:rPr>
              <a:t>№8. </a:t>
            </a:r>
          </a:p>
          <a:p>
            <a:pPr>
              <a:buNone/>
            </a:pPr>
            <a:r>
              <a:rPr lang="ru-RU" b="1" i="1" dirty="0" smtClean="0"/>
              <a:t>    Журавль </a:t>
            </a:r>
            <a:r>
              <a:rPr lang="ru-RU" b="1" i="1" dirty="0" smtClean="0"/>
              <a:t>поставил на стол к приходу лисы кувшин с окрошкой весом 5 кг. Когда он съел половину окрошки, то кувшин с остатками окрошки весил уже 3 кг. Журавль доел всю окрошку. Сколько окрошки съел журавль? Сколько съела лиса? Сколько весит кувшин</a:t>
            </a:r>
            <a:r>
              <a:rPr lang="ru-RU" b="1" dirty="0" smtClean="0"/>
              <a:t>?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Иван Андреевич Крылов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крылов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362676" y="1600200"/>
            <a:ext cx="3656647" cy="48736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«Стрекоза и муравей»</a:t>
            </a:r>
            <a:endParaRPr lang="ru-RU" sz="5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1323050639_Strekoza_i_muraveiy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556792"/>
            <a:ext cx="3863280" cy="4608511"/>
          </a:xfrm>
        </p:spPr>
      </p:pic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70248" y="1412776"/>
            <a:ext cx="4262192" cy="511256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/>
              <a:t>               </a:t>
            </a:r>
            <a:r>
              <a:rPr lang="ru-RU" b="1" dirty="0" smtClean="0">
                <a:solidFill>
                  <a:srgbClr val="C00000"/>
                </a:solidFill>
              </a:rPr>
              <a:t>Задача </a:t>
            </a:r>
            <a:r>
              <a:rPr lang="ru-RU" b="1" dirty="0" smtClean="0">
                <a:solidFill>
                  <a:srgbClr val="C00000"/>
                </a:solidFill>
              </a:rPr>
              <a:t>№1.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i="1" dirty="0" smtClean="0"/>
              <a:t>    Летом </a:t>
            </a:r>
            <a:r>
              <a:rPr lang="ru-RU" b="1" i="1" dirty="0" smtClean="0"/>
              <a:t>стрекоза </a:t>
            </a:r>
            <a:r>
              <a:rPr lang="ru-RU" b="1" i="1" dirty="0" smtClean="0"/>
              <a:t>половину суток </a:t>
            </a:r>
            <a:r>
              <a:rPr lang="ru-RU" b="1" i="1" dirty="0" smtClean="0"/>
              <a:t>тратила на сладкий сон, половину оставшегося времени – на танцы, половину оставшегося – на песни, 3 часа на болтовню по телефону с подружками. Все оставшееся время она тратила на подготовку к зиме. Сколько времени в сутки стрекоза тратила на разные дела?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«Стрекоза и муравей»</a:t>
            </a:r>
            <a:endParaRPr lang="ru-RU" sz="5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strekoza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132856"/>
            <a:ext cx="3960440" cy="3456383"/>
          </a:xfrm>
        </p:spPr>
      </p:pic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Задача №2.</a:t>
            </a:r>
          </a:p>
          <a:p>
            <a:pPr>
              <a:buNone/>
            </a:pPr>
            <a:r>
              <a:rPr lang="ru-RU" b="1" i="1" dirty="0" smtClean="0"/>
              <a:t>    2 </a:t>
            </a:r>
            <a:r>
              <a:rPr lang="ru-RU" b="1" i="1" dirty="0" smtClean="0"/>
              <a:t>муравья за 2 часа приносят в муравейник 2 соломинки. Сколько соломинок принесут 4 муравья за 4 часа?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«Ворона и лисица»</a:t>
            </a:r>
            <a:endParaRPr lang="ru-RU" sz="5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Задача </a:t>
            </a:r>
            <a:r>
              <a:rPr lang="ru-RU" b="1" dirty="0" smtClean="0">
                <a:solidFill>
                  <a:srgbClr val="C00000"/>
                </a:solidFill>
              </a:rPr>
              <a:t>№3.</a:t>
            </a:r>
          </a:p>
          <a:p>
            <a:pPr>
              <a:buNone/>
            </a:pPr>
            <a:r>
              <a:rPr lang="ru-RU" b="1" i="1" dirty="0" smtClean="0"/>
              <a:t>    Узнайте</a:t>
            </a:r>
            <a:r>
              <a:rPr lang="ru-RU" b="1" i="1" dirty="0" smtClean="0"/>
              <a:t>, сколько весил кусок сыра, который держала в  клюве ворона, если этот кусок и гиря в 1 кг уравновесятся половиной такого же куска и гирей в 2 кг?</a:t>
            </a:r>
            <a:endParaRPr lang="ru-RU" dirty="0"/>
          </a:p>
        </p:txBody>
      </p:sp>
      <p:pic>
        <p:nvPicPr>
          <p:cNvPr id="5" name="Содержимое 4" descr="www_artru_info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510405" y="1600200"/>
            <a:ext cx="3177540" cy="4572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29614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Задача №4.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i="1" dirty="0" smtClean="0"/>
              <a:t>Разрежьте головку сыра тремя разрезами на 8 частей.</a:t>
            </a:r>
            <a:endParaRPr lang="ru-RU" sz="2800" dirty="0"/>
          </a:p>
        </p:txBody>
      </p:sp>
      <p:pic>
        <p:nvPicPr>
          <p:cNvPr id="4" name="Содержимое 3" descr="2507877_6e8c27fc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700808"/>
            <a:ext cx="6288000" cy="4716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Задача №5.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i="1" dirty="0" smtClean="0"/>
              <a:t>    </a:t>
            </a:r>
          </a:p>
          <a:p>
            <a:pPr>
              <a:buNone/>
            </a:pPr>
            <a:r>
              <a:rPr lang="ru-RU" sz="2800" b="1" i="1" dirty="0" smtClean="0"/>
              <a:t> </a:t>
            </a:r>
            <a:r>
              <a:rPr lang="ru-RU" sz="2800" b="1" i="1" dirty="0" smtClean="0"/>
              <a:t>  После </a:t>
            </a:r>
            <a:r>
              <a:rPr lang="ru-RU" sz="2800" b="1" i="1" dirty="0" smtClean="0"/>
              <a:t>поступка лисы вороны негодовали. Чтобы наладить мир, все вороны леса встретились на поляне со всеми лесными лисами. Можно было насчитать </a:t>
            </a:r>
            <a:r>
              <a:rPr lang="ru-RU" sz="2800" b="1" i="1" dirty="0" smtClean="0">
                <a:solidFill>
                  <a:srgbClr val="0070C0"/>
                </a:solidFill>
              </a:rPr>
              <a:t>24 головы</a:t>
            </a:r>
            <a:r>
              <a:rPr lang="ru-RU" sz="2800" b="1" i="1" dirty="0" smtClean="0"/>
              <a:t>, а </a:t>
            </a:r>
            <a:r>
              <a:rPr lang="ru-RU" sz="2800" b="1" i="1" dirty="0" smtClean="0">
                <a:solidFill>
                  <a:srgbClr val="0070C0"/>
                </a:solidFill>
              </a:rPr>
              <a:t>вороньих ног и лисьих было поровну</a:t>
            </a:r>
            <a:r>
              <a:rPr lang="ru-RU" sz="2800" b="1" i="1" dirty="0" smtClean="0"/>
              <a:t>. Сколько ворон и лис собрались на поляне?  </a:t>
            </a:r>
            <a:endParaRPr lang="ru-RU" sz="28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52928" cy="3600400"/>
          </a:xfrm>
        </p:spPr>
        <p:txBody>
          <a:bodyPr>
            <a:normAutofit fontScale="90000"/>
          </a:bodyPr>
          <a:lstStyle/>
          <a:p>
            <a:r>
              <a:rPr lang="ru-RU" sz="4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«Когда в товарищах согласья нет,</a:t>
            </a:r>
            <a:br>
              <a:rPr lang="ru-RU" sz="4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лад их дело не пойдет,</a:t>
            </a:r>
            <a:br>
              <a:rPr lang="ru-RU" sz="4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выйдет из него не дело, только мука». </a:t>
            </a:r>
            <a:r>
              <a:rPr lang="ru-RU" i="1" dirty="0" smtClean="0">
                <a:solidFill>
                  <a:srgbClr val="7030A0"/>
                </a:solidFill>
                <a:latin typeface="Georgia" pitchFamily="18" charset="0"/>
              </a:rPr>
              <a:t/>
            </a:r>
            <a:br>
              <a:rPr lang="ru-RU" i="1" dirty="0" smtClean="0">
                <a:solidFill>
                  <a:srgbClr val="7030A0"/>
                </a:solidFill>
                <a:latin typeface="Georgia" pitchFamily="18" charset="0"/>
              </a:rPr>
            </a:br>
            <a:endParaRPr lang="ru-RU" i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4365104"/>
            <a:ext cx="6172200" cy="2016646"/>
          </a:xfrm>
        </p:spPr>
        <p:txBody>
          <a:bodyPr>
            <a:normAutofit/>
          </a:bodyPr>
          <a:lstStyle/>
          <a:p>
            <a:pPr algn="ctr"/>
            <a:r>
              <a:rPr lang="ru-RU" sz="3600" i="1" dirty="0" smtClean="0">
                <a:solidFill>
                  <a:srgbClr val="002060"/>
                </a:solidFill>
                <a:latin typeface="Georgia" pitchFamily="18" charset="0"/>
              </a:rPr>
              <a:t>«Лебедь, рак и щука».</a:t>
            </a:r>
            <a:endParaRPr lang="ru-RU" sz="3600" i="1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«Лебедь, рак и щука»</a:t>
            </a:r>
            <a:endParaRPr lang="ru-RU" sz="5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3898776" cy="49685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Задача №7.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i="1" dirty="0" smtClean="0"/>
              <a:t>    Рак </a:t>
            </a:r>
            <a:r>
              <a:rPr lang="ru-RU" b="1" i="1" dirty="0" smtClean="0"/>
              <a:t>хочет переползти реку шириной 50 метров. Днем он проползает 25 метров вперед, а за ночь его относит на 15 метров назад. Через сколько дней он сможет добраться до противоположного берега?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5" name="Содержимое 4" descr="739.pn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355976" y="1484784"/>
            <a:ext cx="3744415" cy="496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218</TotalTime>
  <Words>350</Words>
  <Application>Microsoft Office PowerPoint</Application>
  <PresentationFormat>Экран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Государственное бюджетное образовательное учреждение  средняя общеобразовательная школа № 654 имени А.Д.Фридмана г. Москвы </vt:lpstr>
      <vt:lpstr>Иван Андреевич Крылов</vt:lpstr>
      <vt:lpstr>«Стрекоза и муравей»</vt:lpstr>
      <vt:lpstr>«Стрекоза и муравей»</vt:lpstr>
      <vt:lpstr>«Ворона и лисица»</vt:lpstr>
      <vt:lpstr>Задача №4. Разрежьте головку сыра тремя разрезами на 8 частей.</vt:lpstr>
      <vt:lpstr>Задача №5.</vt:lpstr>
      <vt:lpstr>«Когда в товарищах согласья нет, На лад их дело не пойдет, И выйдет из него не дело, только мука».  </vt:lpstr>
      <vt:lpstr>«Лебедь, рак и щука»</vt:lpstr>
      <vt:lpstr>«Лиса и журавль»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образовательное учреждение  средняя общеобразовательная школа № 654 имени А.Д.Фридмана г. Москвы</dc:title>
  <dc:creator>Леша</dc:creator>
  <cp:lastModifiedBy>Леша</cp:lastModifiedBy>
  <cp:revision>23</cp:revision>
  <dcterms:created xsi:type="dcterms:W3CDTF">2013-03-26T16:45:25Z</dcterms:created>
  <dcterms:modified xsi:type="dcterms:W3CDTF">2013-03-26T20:24:05Z</dcterms:modified>
</cp:coreProperties>
</file>