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1B1776-1710-46AD-85AD-26A6A49B5BC2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2280CE-7DD7-4F06-B5BF-0C9665AA5E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8592" y="188640"/>
            <a:ext cx="69782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бывают 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звуки речи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D:\Картинки\гифы\дети\child2.files\woman_teacher_blackboard_md_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3185"/>
            <a:ext cx="1368152" cy="14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46088" y="5085862"/>
            <a:ext cx="3168352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 УМК </a:t>
            </a:r>
            <a:r>
              <a:rPr lang="ru-RU" b="1" dirty="0" err="1" smtClean="0">
                <a:solidFill>
                  <a:srgbClr val="FF0000"/>
                </a:solidFill>
              </a:rPr>
              <a:t>Граник</a:t>
            </a:r>
            <a:r>
              <a:rPr lang="ru-RU" b="1" dirty="0" smtClean="0">
                <a:solidFill>
                  <a:srgbClr val="FF0000"/>
                </a:solidFill>
              </a:rPr>
              <a:t>  Г.Г. 5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63888" y="3068960"/>
            <a:ext cx="5184576" cy="1656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Гуркова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Виктория Алексеевна, учитель русского языка и литературы МОАУ СОШ №4 города Шимановска Амурской области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Начертите таблицу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85184"/>
            <a:ext cx="8568952" cy="15121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Расскажите по схеме о звуках речи. Дайте характеристику звуков в слове  РОЗА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- </a:t>
            </a:r>
            <a:r>
              <a:rPr lang="ru-RU" b="1" dirty="0">
                <a:latin typeface="Georgia" pitchFamily="18" charset="0"/>
              </a:rPr>
              <a:t>Что общего в словах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радость</a:t>
            </a:r>
            <a:r>
              <a:rPr lang="ru-RU" b="1" dirty="0">
                <a:latin typeface="Georgia" pitchFamily="18" charset="0"/>
              </a:rPr>
              <a:t> и </a:t>
            </a: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музыка</a:t>
            </a:r>
            <a:r>
              <a:rPr lang="ru-RU" b="1" dirty="0">
                <a:latin typeface="Georgia" pitchFamily="18" charset="0"/>
              </a:rPr>
              <a:t>? </a:t>
            </a:r>
            <a:endParaRPr lang="ru-RU" b="1" dirty="0" smtClean="0">
              <a:latin typeface="Georgia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Georgia" pitchFamily="18" charset="0"/>
              </a:rPr>
              <a:t>- </a:t>
            </a:r>
            <a:r>
              <a:rPr lang="ru-RU" b="1" dirty="0">
                <a:latin typeface="Georgia" pitchFamily="18" charset="0"/>
              </a:rPr>
              <a:t>А что общего в этих словах с точки зрения фонетики? </a:t>
            </a:r>
            <a:endParaRPr lang="ru-RU" b="1" dirty="0" smtClean="0">
              <a:latin typeface="Georgia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latin typeface="Georgia" pitchFamily="18" charset="0"/>
              </a:rPr>
              <a:t>- </a:t>
            </a:r>
            <a:r>
              <a:rPr lang="ru-RU" b="1" dirty="0">
                <a:latin typeface="Georgia" pitchFamily="18" charset="0"/>
              </a:rPr>
              <a:t>Охарактеризуйте согласные </a:t>
            </a:r>
            <a:r>
              <a:rPr lang="ru-RU" b="1" dirty="0" smtClean="0">
                <a:latin typeface="Georgia" pitchFamily="18" charset="0"/>
              </a:rPr>
              <a:t>звуки</a:t>
            </a:r>
          </a:p>
          <a:p>
            <a:pPr marL="0" indent="0">
              <a:buNone/>
            </a:pP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[р], [с’], [м] 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itchFamily="18" charset="0"/>
              </a:rPr>
              <a:t>                               по </a:t>
            </a:r>
            <a:r>
              <a:rPr lang="ru-RU" b="1" dirty="0">
                <a:latin typeface="Georgia" pitchFamily="18" charset="0"/>
              </a:rPr>
              <a:t>плану: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latin typeface="Georgia" pitchFamily="18" charset="0"/>
              </a:rPr>
              <a:t>1) твердый или мягкий, парный или непарный;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latin typeface="Georgia" pitchFamily="18" charset="0"/>
              </a:rPr>
              <a:t>2) звонкий или глухой, парный или непарный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590465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196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8280920" cy="9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441" y="908720"/>
            <a:ext cx="5953125" cy="43338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20743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ЖИВУТ   БЕЗ    СОСЕДЕЙ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453184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67687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2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Решение звуковых «пропорций»: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sz="3600" dirty="0" smtClean="0"/>
              <a:t>[</a:t>
            </a:r>
            <a:r>
              <a:rPr lang="ru-RU" sz="3600" dirty="0"/>
              <a:t>к] : [г] = [т] : ?, </a:t>
            </a:r>
          </a:p>
          <a:p>
            <a:pPr>
              <a:buBlip>
                <a:blip r:embed="rId2"/>
              </a:buBlip>
            </a:pPr>
            <a:r>
              <a:rPr lang="ru-RU" sz="3600" dirty="0"/>
              <a:t>[д] : [т] = [б] : ?, </a:t>
            </a:r>
          </a:p>
          <a:p>
            <a:pPr>
              <a:buBlip>
                <a:blip r:embed="rId2"/>
              </a:buBlip>
            </a:pPr>
            <a:r>
              <a:rPr lang="ru-RU" sz="3600" dirty="0"/>
              <a:t>[в] : [ф] = [з] : ? </a:t>
            </a: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Придумайте и запишите свои пропорции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663950" cy="236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845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154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Начертите таблицу</vt:lpstr>
      <vt:lpstr>Презентация PowerPoint</vt:lpstr>
      <vt:lpstr>Презентация PowerPoint</vt:lpstr>
      <vt:lpstr>Презентация PowerPoint</vt:lpstr>
      <vt:lpstr>ЖИВУТ   БЕЗ    СОСЕДЕЙ</vt:lpstr>
      <vt:lpstr>Решение звуковых «пропорций»:  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8</cp:revision>
  <dcterms:created xsi:type="dcterms:W3CDTF">2013-11-21T08:53:08Z</dcterms:created>
  <dcterms:modified xsi:type="dcterms:W3CDTF">2013-11-28T06:29:45Z</dcterms:modified>
</cp:coreProperties>
</file>