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65" r:id="rId6"/>
    <p:sldId id="263" r:id="rId7"/>
    <p:sldId id="261" r:id="rId8"/>
    <p:sldId id="262" r:id="rId9"/>
    <p:sldId id="260" r:id="rId10"/>
    <p:sldId id="267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E292"/>
    <a:srgbClr val="63BACF"/>
    <a:srgbClr val="E2F2F6"/>
    <a:srgbClr val="43ACC5"/>
    <a:srgbClr val="477BB9"/>
    <a:srgbClr val="92D8DC"/>
    <a:srgbClr val="C2E4EC"/>
    <a:srgbClr val="8ACBDA"/>
    <a:srgbClr val="6E97C8"/>
    <a:srgbClr val="9FE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5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393"/>
            </a:gs>
            <a:gs pos="50000">
              <a:srgbClr val="FFBF3F"/>
            </a:gs>
            <a:gs pos="100000">
              <a:srgbClr val="88BF45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d"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6.jpeg"/><Relationship Id="rId10" Type="http://schemas.openxmlformats.org/officeDocument/2006/relationships/image" Target="../media/image17.jpeg"/><Relationship Id="rId4" Type="http://schemas.openxmlformats.org/officeDocument/2006/relationships/image" Target="../media/image12.jpe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8.jpe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eg"/><Relationship Id="rId11" Type="http://schemas.openxmlformats.org/officeDocument/2006/relationships/image" Target="../media/image9.png"/><Relationship Id="rId5" Type="http://schemas.openxmlformats.org/officeDocument/2006/relationships/image" Target="../media/image11.png"/><Relationship Id="rId10" Type="http://schemas.openxmlformats.org/officeDocument/2006/relationships/image" Target="../media/image26.jpeg"/><Relationship Id="rId4" Type="http://schemas.openxmlformats.org/officeDocument/2006/relationships/image" Target="../media/image23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16.png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12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png"/><Relationship Id="rId11" Type="http://schemas.openxmlformats.org/officeDocument/2006/relationships/image" Target="../media/image36.jpeg"/><Relationship Id="rId5" Type="http://schemas.openxmlformats.org/officeDocument/2006/relationships/image" Target="../media/image31.gif"/><Relationship Id="rId10" Type="http://schemas.openxmlformats.org/officeDocument/2006/relationships/image" Target="../media/image11.png"/><Relationship Id="rId4" Type="http://schemas.openxmlformats.org/officeDocument/2006/relationships/image" Target="../media/image30.png"/><Relationship Id="rId9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0.png"/><Relationship Id="rId11" Type="http://schemas.openxmlformats.org/officeDocument/2006/relationships/image" Target="../media/image45.jpeg"/><Relationship Id="rId5" Type="http://schemas.openxmlformats.org/officeDocument/2006/relationships/image" Target="../media/image9.png"/><Relationship Id="rId10" Type="http://schemas.openxmlformats.org/officeDocument/2006/relationships/image" Target="../media/image44.png"/><Relationship Id="rId4" Type="http://schemas.openxmlformats.org/officeDocument/2006/relationships/image" Target="../media/image39.jpeg"/><Relationship Id="rId9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6.jpeg"/><Relationship Id="rId7" Type="http://schemas.openxmlformats.org/officeDocument/2006/relationships/image" Target="../media/image16.png"/><Relationship Id="rId12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11" Type="http://schemas.openxmlformats.org/officeDocument/2006/relationships/image" Target="../media/image51.jpeg"/><Relationship Id="rId5" Type="http://schemas.openxmlformats.org/officeDocument/2006/relationships/image" Target="../media/image48.jpeg"/><Relationship Id="rId10" Type="http://schemas.openxmlformats.org/officeDocument/2006/relationships/image" Target="../media/image50.jpeg"/><Relationship Id="rId4" Type="http://schemas.openxmlformats.org/officeDocument/2006/relationships/image" Target="../media/image47.png"/><Relationship Id="rId9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42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8DC"/>
            </a:gs>
            <a:gs pos="100000">
              <a:srgbClr val="2C69B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Весна1\подложки\фон 2.png"/>
          <p:cNvPicPr>
            <a:picLocks noChangeAspect="1" noChangeArrowheads="1"/>
          </p:cNvPicPr>
          <p:nvPr/>
        </p:nvPicPr>
        <p:blipFill>
          <a:blip r:embed="rId2" cstate="email"/>
          <a:srcRect b="3485"/>
          <a:stretch>
            <a:fillRect/>
          </a:stretch>
        </p:blipFill>
        <p:spPr bwMode="auto">
          <a:xfrm rot="5400000">
            <a:off x="1019561" y="-1400559"/>
            <a:ext cx="7562080" cy="960120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Капля 7"/>
          <p:cNvSpPr/>
          <p:nvPr/>
        </p:nvSpPr>
        <p:spPr>
          <a:xfrm>
            <a:off x="1143000" y="990600"/>
            <a:ext cx="6934200" cy="4267200"/>
          </a:xfrm>
          <a:prstGeom prst="teardrop">
            <a:avLst/>
          </a:prstGeom>
          <a:solidFill>
            <a:srgbClr val="C2E4EC"/>
          </a:solidFill>
          <a:ln w="88900">
            <a:solidFill>
              <a:srgbClr val="92D8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001000" y="6400800"/>
            <a:ext cx="1143000" cy="457200"/>
          </a:xfrm>
          <a:prstGeom prst="actionButtonForwardNext">
            <a:avLst/>
          </a:prstGeom>
          <a:solidFill>
            <a:srgbClr val="2C69B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295400" y="1828800"/>
            <a:ext cx="6629400" cy="2362200"/>
          </a:xfrm>
          <a:prstGeom prst="ellipse">
            <a:avLst/>
          </a:prstGeom>
          <a:solidFill>
            <a:srgbClr val="8ACBDA"/>
          </a:solidFill>
          <a:ln w="85725">
            <a:solidFill>
              <a:srgbClr val="C2E4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95400" y="2286000"/>
            <a:ext cx="6553199" cy="16004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Игротека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Звук «Л»</a:t>
            </a:r>
          </a:p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№ 4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8DC"/>
            </a:gs>
            <a:gs pos="100000">
              <a:srgbClr val="477BB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Весна1\подложки\фон 2.png"/>
          <p:cNvPicPr>
            <a:picLocks noChangeAspect="1" noChangeArrowheads="1"/>
          </p:cNvPicPr>
          <p:nvPr/>
        </p:nvPicPr>
        <p:blipFill>
          <a:blip r:embed="rId2" cstate="email"/>
          <a:srcRect b="421"/>
          <a:stretch>
            <a:fillRect/>
          </a:stretch>
        </p:blipFill>
        <p:spPr bwMode="auto">
          <a:xfrm rot="5400000">
            <a:off x="867161" y="-1552959"/>
            <a:ext cx="7562080" cy="990600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Блок-схема: знак завершения 7"/>
          <p:cNvSpPr/>
          <p:nvPr/>
        </p:nvSpPr>
        <p:spPr>
          <a:xfrm>
            <a:off x="1676400" y="2590800"/>
            <a:ext cx="5867400" cy="1752600"/>
          </a:xfrm>
          <a:prstGeom prst="flowChartTerminator">
            <a:avLst/>
          </a:prstGeom>
          <a:solidFill>
            <a:srgbClr val="E2F2F6"/>
          </a:solidFill>
          <a:ln w="50800">
            <a:solidFill>
              <a:srgbClr val="63BA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  Отлично!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6" name="Улыбающееся лицо 5"/>
          <p:cNvSpPr/>
          <p:nvPr/>
        </p:nvSpPr>
        <p:spPr>
          <a:xfrm>
            <a:off x="5562600" y="2819400"/>
            <a:ext cx="1295400" cy="1295400"/>
          </a:xfrm>
          <a:prstGeom prst="smileyFace">
            <a:avLst/>
          </a:prstGeom>
          <a:solidFill>
            <a:srgbClr val="FFC000"/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8DC"/>
            </a:gs>
            <a:gs pos="100000">
              <a:srgbClr val="2C69B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Весна1\подложки\фон 2.png"/>
          <p:cNvPicPr>
            <a:picLocks noChangeAspect="1" noChangeArrowheads="1"/>
          </p:cNvPicPr>
          <p:nvPr/>
        </p:nvPicPr>
        <p:blipFill>
          <a:blip r:embed="rId2" cstate="email"/>
          <a:srcRect b="3485"/>
          <a:stretch>
            <a:fillRect/>
          </a:stretch>
        </p:blipFill>
        <p:spPr bwMode="auto">
          <a:xfrm rot="5400000">
            <a:off x="1019561" y="-1400559"/>
            <a:ext cx="7562080" cy="960120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1219200" y="1066800"/>
            <a:ext cx="6781800" cy="4648200"/>
          </a:xfrm>
          <a:prstGeom prst="roundRect">
            <a:avLst/>
          </a:prstGeom>
          <a:solidFill>
            <a:srgbClr val="E2F2F6">
              <a:alpha val="99000"/>
            </a:srgbClr>
          </a:solidFill>
          <a:ln w="1047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600200" y="1524000"/>
            <a:ext cx="6019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Цель: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 автоматизация звука «Л» в словах.</a:t>
            </a:r>
          </a:p>
          <a:p>
            <a:endParaRPr lang="ru-RU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Управление:</a:t>
            </a:r>
          </a:p>
          <a:p>
            <a:endParaRPr lang="ru-RU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Узнать задание – кнопка</a:t>
            </a:r>
          </a:p>
          <a:p>
            <a:endParaRPr lang="ru-RU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Смена слайдов – кнопка   </a:t>
            </a:r>
          </a:p>
          <a:p>
            <a:endParaRPr lang="ru-RU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Щелкать по картинкам левой кнопкой мышки.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Управляющая кнопка: справка 7">
            <a:hlinkClick r:id="" action="ppaction://noaction" highlightClick="1"/>
          </p:cNvPr>
          <p:cNvSpPr/>
          <p:nvPr/>
        </p:nvSpPr>
        <p:spPr>
          <a:xfrm>
            <a:off x="5562600" y="2895600"/>
            <a:ext cx="609600" cy="6096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001000" y="6400800"/>
            <a:ext cx="1143000" cy="457200"/>
          </a:xfrm>
          <a:prstGeom prst="actionButtonForwardNext">
            <a:avLst/>
          </a:prstGeom>
          <a:solidFill>
            <a:srgbClr val="2C69B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5562600" y="3810000"/>
            <a:ext cx="1143000" cy="457200"/>
          </a:xfrm>
          <a:prstGeom prst="actionButtonForwardNext">
            <a:avLst/>
          </a:prstGeom>
          <a:solidFill>
            <a:srgbClr val="2C69B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8DC"/>
            </a:gs>
            <a:gs pos="100000">
              <a:srgbClr val="477BB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Весна1\подложки\фон 2.png"/>
          <p:cNvPicPr>
            <a:picLocks noChangeAspect="1" noChangeArrowheads="1"/>
          </p:cNvPicPr>
          <p:nvPr/>
        </p:nvPicPr>
        <p:blipFill>
          <a:blip r:embed="rId2" cstate="email"/>
          <a:srcRect b="421"/>
          <a:stretch>
            <a:fillRect/>
          </a:stretch>
        </p:blipFill>
        <p:spPr bwMode="auto">
          <a:xfrm rot="5400000">
            <a:off x="867161" y="-1552959"/>
            <a:ext cx="7562080" cy="990600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848600" y="6400800"/>
            <a:ext cx="1295400" cy="457200"/>
          </a:xfrm>
          <a:prstGeom prst="actionButtonForwardNext">
            <a:avLst/>
          </a:prstGeom>
          <a:solidFill>
            <a:srgbClr val="6E97C8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справка 13">
            <a:hlinkClick r:id="" action="ppaction://noaction" highlightClick="1"/>
          </p:cNvPr>
          <p:cNvSpPr/>
          <p:nvPr/>
        </p:nvSpPr>
        <p:spPr>
          <a:xfrm>
            <a:off x="8686800" y="0"/>
            <a:ext cx="457200" cy="457200"/>
          </a:xfrm>
          <a:prstGeom prst="actionButtonHelp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4" descr="E:\Клипарты\Звук Л\scan 66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1" y="3179763"/>
            <a:ext cx="1313042" cy="1392237"/>
          </a:xfrm>
          <a:prstGeom prst="rect">
            <a:avLst/>
          </a:prstGeom>
          <a:noFill/>
        </p:spPr>
      </p:pic>
      <p:pic>
        <p:nvPicPr>
          <p:cNvPr id="7" name="Picture 13" descr="E:\Клипарты\Звук Л\салат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5029200"/>
            <a:ext cx="1143000" cy="1035050"/>
          </a:xfrm>
          <a:prstGeom prst="rect">
            <a:avLst/>
          </a:prstGeom>
          <a:noFill/>
        </p:spPr>
      </p:pic>
      <p:pic>
        <p:nvPicPr>
          <p:cNvPr id="9" name="Picture 3" descr="E:\Клипарты\Звук Л\0_94d3f_89386ae4_XXXL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895601" y="5088374"/>
            <a:ext cx="1143000" cy="1007626"/>
          </a:xfrm>
          <a:prstGeom prst="rect">
            <a:avLst/>
          </a:prstGeom>
          <a:noFill/>
        </p:spPr>
      </p:pic>
      <p:pic>
        <p:nvPicPr>
          <p:cNvPr id="10" name="Picture 9" descr="E:\Клипарты\Звук Л\scanл 326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4953000"/>
            <a:ext cx="1030065" cy="1295400"/>
          </a:xfrm>
          <a:prstGeom prst="rect">
            <a:avLst/>
          </a:prstGeom>
          <a:noFill/>
        </p:spPr>
      </p:pic>
      <p:pic>
        <p:nvPicPr>
          <p:cNvPr id="11" name="Picture 8" descr="E:\Клипарты\Звук Л\scan пс8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2962275"/>
            <a:ext cx="1249363" cy="1457325"/>
          </a:xfrm>
          <a:prstGeom prst="rect">
            <a:avLst/>
          </a:prstGeom>
          <a:noFill/>
        </p:spPr>
      </p:pic>
      <p:pic>
        <p:nvPicPr>
          <p:cNvPr id="12" name="Picture 6" descr="E:\Клипарты\Звук Л\scan 230.jpg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2971800"/>
            <a:ext cx="1752600" cy="1463245"/>
          </a:xfrm>
          <a:prstGeom prst="rect">
            <a:avLst/>
          </a:prstGeom>
          <a:noFill/>
        </p:spPr>
      </p:pic>
      <p:pic>
        <p:nvPicPr>
          <p:cNvPr id="13" name="Picture 2" descr="E:\Клипарты\Звук Л\0020-022-Bannyj-khalat.png"/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1066800"/>
            <a:ext cx="942127" cy="1447800"/>
          </a:xfrm>
          <a:prstGeom prst="rect">
            <a:avLst/>
          </a:prstGeom>
          <a:noFill/>
        </p:spPr>
      </p:pic>
      <p:pic>
        <p:nvPicPr>
          <p:cNvPr id="15" name="Picture 8" descr="E:\Клипарты\Звук Л\227a7a32c118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4876800" y="1295400"/>
            <a:ext cx="1020762" cy="1146175"/>
          </a:xfrm>
          <a:prstGeom prst="rect">
            <a:avLst/>
          </a:prstGeom>
          <a:noFill/>
        </p:spPr>
      </p:pic>
      <p:pic>
        <p:nvPicPr>
          <p:cNvPr id="16" name="Picture 11" descr="E:\Клипарты\Звук Л\нгш0.pn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509269" y="914400"/>
            <a:ext cx="1910331" cy="205740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6400800" y="990600"/>
            <a:ext cx="2057400" cy="4876800"/>
          </a:xfrm>
          <a:prstGeom prst="rect">
            <a:avLst/>
          </a:prstGeom>
          <a:solidFill>
            <a:srgbClr val="C2E4E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477BB9"/>
                </a:solidFill>
              </a:rPr>
              <a:t>Сладкий</a:t>
            </a:r>
          </a:p>
          <a:p>
            <a:pPr algn="ctr"/>
            <a:r>
              <a:rPr lang="ru-RU" sz="2400" dirty="0" smtClean="0">
                <a:solidFill>
                  <a:srgbClr val="477BB9"/>
                </a:solidFill>
              </a:rPr>
              <a:t>Еловый</a:t>
            </a:r>
          </a:p>
          <a:p>
            <a:pPr algn="ctr"/>
            <a:r>
              <a:rPr lang="ru-RU" sz="2400" dirty="0" smtClean="0">
                <a:solidFill>
                  <a:srgbClr val="477BB9"/>
                </a:solidFill>
              </a:rPr>
              <a:t>Овощной</a:t>
            </a:r>
          </a:p>
          <a:p>
            <a:pPr algn="ctr"/>
            <a:r>
              <a:rPr lang="ru-RU" sz="2400" dirty="0" smtClean="0">
                <a:solidFill>
                  <a:srgbClr val="477BB9"/>
                </a:solidFill>
              </a:rPr>
              <a:t>Тяжелый</a:t>
            </a:r>
          </a:p>
          <a:p>
            <a:pPr algn="ctr"/>
            <a:r>
              <a:rPr lang="ru-RU" sz="2400" dirty="0" smtClean="0">
                <a:solidFill>
                  <a:srgbClr val="477BB9"/>
                </a:solidFill>
              </a:rPr>
              <a:t>Холодное</a:t>
            </a:r>
          </a:p>
          <a:p>
            <a:pPr algn="ctr"/>
            <a:r>
              <a:rPr lang="ru-RU" sz="2400" dirty="0" smtClean="0">
                <a:solidFill>
                  <a:srgbClr val="477BB9"/>
                </a:solidFill>
              </a:rPr>
              <a:t>Деревянная</a:t>
            </a:r>
          </a:p>
          <a:p>
            <a:pPr algn="ctr"/>
            <a:r>
              <a:rPr lang="ru-RU" sz="2400" dirty="0" smtClean="0">
                <a:solidFill>
                  <a:srgbClr val="477BB9"/>
                </a:solidFill>
              </a:rPr>
              <a:t>Домашний</a:t>
            </a:r>
          </a:p>
          <a:p>
            <a:pPr algn="ctr"/>
            <a:r>
              <a:rPr lang="ru-RU" sz="2400" dirty="0" smtClean="0">
                <a:solidFill>
                  <a:srgbClr val="477BB9"/>
                </a:solidFill>
              </a:rPr>
              <a:t>Синий</a:t>
            </a:r>
            <a:endParaRPr lang="ru-RU" sz="2400" dirty="0">
              <a:solidFill>
                <a:srgbClr val="477BB9"/>
              </a:solidFill>
            </a:endParaRPr>
          </a:p>
        </p:txBody>
      </p:sp>
      <p:sp>
        <p:nvSpPr>
          <p:cNvPr id="8" name="Блок-схема: знак завершения 7"/>
          <p:cNvSpPr/>
          <p:nvPr/>
        </p:nvSpPr>
        <p:spPr>
          <a:xfrm>
            <a:off x="1752600" y="609600"/>
            <a:ext cx="5867400" cy="1752600"/>
          </a:xfrm>
          <a:prstGeom prst="flowChartTerminator">
            <a:avLst/>
          </a:prstGeom>
          <a:solidFill>
            <a:srgbClr val="E2F2F6"/>
          </a:solidFill>
          <a:ln w="50800">
            <a:solidFill>
              <a:srgbClr val="63BA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308298"/>
                </a:solidFill>
              </a:rPr>
              <a:t>Подбери картинки к словам.</a:t>
            </a:r>
          </a:p>
          <a:p>
            <a:pPr algn="ctr"/>
            <a:r>
              <a:rPr lang="ru-RU" sz="2000" dirty="0" smtClean="0">
                <a:solidFill>
                  <a:srgbClr val="308298"/>
                </a:solidFill>
              </a:rPr>
              <a:t> Четко произноси звук «Л».</a:t>
            </a:r>
          </a:p>
          <a:p>
            <a:pPr algn="ctr"/>
            <a:r>
              <a:rPr lang="ru-RU" sz="2000" dirty="0" smtClean="0">
                <a:solidFill>
                  <a:srgbClr val="43ACC5"/>
                </a:solidFill>
              </a:rPr>
              <a:t>Щелкните по тексту, чтобы скрыть его.</a:t>
            </a:r>
            <a:endParaRPr lang="ru-RU" sz="2000" dirty="0">
              <a:solidFill>
                <a:srgbClr val="43ACC5"/>
              </a:solidFill>
            </a:endParaRPr>
          </a:p>
        </p:txBody>
      </p:sp>
    </p:spTree>
  </p:cSld>
  <p:clrMapOvr>
    <a:masterClrMapping/>
  </p:clrMapOvr>
  <p:transition advClick="0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8DC"/>
            </a:gs>
            <a:gs pos="100000">
              <a:srgbClr val="477BB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Весна1\подложки\фон 2.png"/>
          <p:cNvPicPr>
            <a:picLocks noChangeAspect="1" noChangeArrowheads="1"/>
          </p:cNvPicPr>
          <p:nvPr/>
        </p:nvPicPr>
        <p:blipFill>
          <a:blip r:embed="rId2" cstate="email"/>
          <a:srcRect b="421"/>
          <a:stretch>
            <a:fillRect/>
          </a:stretch>
        </p:blipFill>
        <p:spPr bwMode="auto">
          <a:xfrm rot="5400000">
            <a:off x="867161" y="-1629161"/>
            <a:ext cx="7562080" cy="990600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848600" y="6400800"/>
            <a:ext cx="1295400" cy="457200"/>
          </a:xfrm>
          <a:prstGeom prst="actionButtonForwardNext">
            <a:avLst/>
          </a:prstGeom>
          <a:solidFill>
            <a:srgbClr val="6E97C8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справка 13">
            <a:hlinkClick r:id="" action="ppaction://noaction" highlightClick="1"/>
          </p:cNvPr>
          <p:cNvSpPr/>
          <p:nvPr/>
        </p:nvSpPr>
        <p:spPr>
          <a:xfrm>
            <a:off x="8686800" y="0"/>
            <a:ext cx="457200" cy="457200"/>
          </a:xfrm>
          <a:prstGeom prst="actionButtonHelp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12" descr="E:\Клипарты\Звук Л\ооо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438400"/>
            <a:ext cx="990600" cy="1105944"/>
          </a:xfrm>
          <a:prstGeom prst="rect">
            <a:avLst/>
          </a:prstGeom>
          <a:noFill/>
        </p:spPr>
      </p:pic>
      <p:pic>
        <p:nvPicPr>
          <p:cNvPr id="7" name="Picture 12" descr="E:\Клипарты\Звук Л\ооо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229779">
            <a:off x="1166389" y="2282486"/>
            <a:ext cx="990600" cy="1105944"/>
          </a:xfrm>
          <a:prstGeom prst="rect">
            <a:avLst/>
          </a:prstGeom>
          <a:noFill/>
        </p:spPr>
      </p:pic>
      <p:pic>
        <p:nvPicPr>
          <p:cNvPr id="9" name="Picture 12" descr="E:\Клипарты\Звук Л\ооо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824701">
            <a:off x="1126172" y="2689243"/>
            <a:ext cx="990600" cy="1105944"/>
          </a:xfrm>
          <a:prstGeom prst="rect">
            <a:avLst/>
          </a:prstGeom>
          <a:noFill/>
        </p:spPr>
      </p:pic>
      <p:grpSp>
        <p:nvGrpSpPr>
          <p:cNvPr id="13" name="Группа 12"/>
          <p:cNvGrpSpPr/>
          <p:nvPr/>
        </p:nvGrpSpPr>
        <p:grpSpPr>
          <a:xfrm>
            <a:off x="685800" y="2209800"/>
            <a:ext cx="2133600" cy="1981200"/>
            <a:chOff x="2286000" y="685800"/>
            <a:chExt cx="2133600" cy="1981200"/>
          </a:xfrm>
        </p:grpSpPr>
        <p:sp>
          <p:nvSpPr>
            <p:cNvPr id="12" name="Овал 11"/>
            <p:cNvSpPr/>
            <p:nvPr/>
          </p:nvSpPr>
          <p:spPr>
            <a:xfrm>
              <a:off x="2286000" y="685800"/>
              <a:ext cx="2133600" cy="1981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12" descr="E:\Клипарты\Звук Л\ооо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824701">
              <a:off x="2670603" y="695363"/>
              <a:ext cx="1559338" cy="1740904"/>
            </a:xfrm>
            <a:prstGeom prst="rect">
              <a:avLst/>
            </a:prstGeom>
            <a:noFill/>
          </p:spPr>
        </p:pic>
      </p:grpSp>
      <p:pic>
        <p:nvPicPr>
          <p:cNvPr id="15" name="Picture 8" descr="E:\Клипарты\Звук Л\scan пс8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 rot="2353756">
            <a:off x="1168150" y="4145429"/>
            <a:ext cx="990600" cy="1155490"/>
          </a:xfrm>
          <a:prstGeom prst="rect">
            <a:avLst/>
          </a:prstGeom>
          <a:noFill/>
        </p:spPr>
      </p:pic>
      <p:pic>
        <p:nvPicPr>
          <p:cNvPr id="16" name="Picture 8" descr="E:\Клипарты\Звук Л\scan пс8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837785">
            <a:off x="1801173" y="4217243"/>
            <a:ext cx="990600" cy="1155490"/>
          </a:xfrm>
          <a:prstGeom prst="rect">
            <a:avLst/>
          </a:prstGeom>
          <a:noFill/>
        </p:spPr>
      </p:pic>
      <p:pic>
        <p:nvPicPr>
          <p:cNvPr id="17" name="Picture 8" descr="E:\Клипарты\Звук Л\scan пс8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762000" y="4419600"/>
            <a:ext cx="990600" cy="1155490"/>
          </a:xfrm>
          <a:prstGeom prst="rect">
            <a:avLst/>
          </a:prstGeom>
          <a:noFill/>
        </p:spPr>
      </p:pic>
      <p:pic>
        <p:nvPicPr>
          <p:cNvPr id="19" name="Picture 8" descr="E:\Клипарты\Звук Л\scan пс8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 rot="1755646">
            <a:off x="1895595" y="4892778"/>
            <a:ext cx="990600" cy="1155490"/>
          </a:xfrm>
          <a:prstGeom prst="rect">
            <a:avLst/>
          </a:prstGeom>
          <a:noFill/>
        </p:spPr>
      </p:pic>
      <p:pic>
        <p:nvPicPr>
          <p:cNvPr id="20" name="Picture 8" descr="E:\Клипарты\Звук Л\scan пс8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 rot="20980217">
            <a:off x="1086168" y="5108650"/>
            <a:ext cx="990600" cy="1155490"/>
          </a:xfrm>
          <a:prstGeom prst="rect">
            <a:avLst/>
          </a:prstGeom>
          <a:noFill/>
        </p:spPr>
      </p:pic>
      <p:grpSp>
        <p:nvGrpSpPr>
          <p:cNvPr id="24" name="Группа 23"/>
          <p:cNvGrpSpPr/>
          <p:nvPr/>
        </p:nvGrpSpPr>
        <p:grpSpPr>
          <a:xfrm>
            <a:off x="609600" y="4038600"/>
            <a:ext cx="2362200" cy="2286000"/>
            <a:chOff x="609600" y="4038600"/>
            <a:chExt cx="2362200" cy="2286000"/>
          </a:xfrm>
        </p:grpSpPr>
        <p:sp>
          <p:nvSpPr>
            <p:cNvPr id="21" name="Овал 20"/>
            <p:cNvSpPr/>
            <p:nvPr/>
          </p:nvSpPr>
          <p:spPr>
            <a:xfrm>
              <a:off x="609600" y="4038600"/>
              <a:ext cx="2362200" cy="228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Picture 8" descr="E:\Клипарты\Звук Л\scan пс8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/>
            </a:blip>
            <a:srcRect/>
            <a:stretch>
              <a:fillRect/>
            </a:stretch>
          </p:blipFill>
          <p:spPr bwMode="auto">
            <a:xfrm rot="1755646">
              <a:off x="1146365" y="4351522"/>
              <a:ext cx="1392680" cy="1624498"/>
            </a:xfrm>
            <a:prstGeom prst="rect">
              <a:avLst/>
            </a:prstGeom>
            <a:noFill/>
          </p:spPr>
        </p:pic>
      </p:grpSp>
      <p:pic>
        <p:nvPicPr>
          <p:cNvPr id="27" name="Picture 11" descr="E:\Клипарты\Звук Л\нгш0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276600" y="4425466"/>
            <a:ext cx="990600" cy="1066863"/>
          </a:xfrm>
          <a:prstGeom prst="rect">
            <a:avLst/>
          </a:prstGeom>
          <a:noFill/>
        </p:spPr>
      </p:pic>
      <p:pic>
        <p:nvPicPr>
          <p:cNvPr id="28" name="Picture 11" descr="E:\Клипарты\Звук Л\нгш0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191000" y="4507533"/>
            <a:ext cx="914400" cy="984796"/>
          </a:xfrm>
          <a:prstGeom prst="rect">
            <a:avLst/>
          </a:prstGeom>
          <a:noFill/>
        </p:spPr>
      </p:pic>
      <p:pic>
        <p:nvPicPr>
          <p:cNvPr id="29" name="Picture 11" descr="E:\Клипарты\Звук Л\нгш0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648200" y="4724400"/>
            <a:ext cx="914400" cy="984796"/>
          </a:xfrm>
          <a:prstGeom prst="rect">
            <a:avLst/>
          </a:prstGeom>
          <a:noFill/>
        </p:spPr>
      </p:pic>
      <p:pic>
        <p:nvPicPr>
          <p:cNvPr id="30" name="Picture 11" descr="E:\Клипарты\Звук Л\нгш0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352800" y="5105400"/>
            <a:ext cx="914400" cy="984796"/>
          </a:xfrm>
          <a:prstGeom prst="rect">
            <a:avLst/>
          </a:prstGeom>
          <a:noFill/>
        </p:spPr>
      </p:pic>
      <p:pic>
        <p:nvPicPr>
          <p:cNvPr id="31" name="Picture 11" descr="E:\Клипарты\Звук Л\нгш0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191000" y="5257800"/>
            <a:ext cx="914400" cy="984796"/>
          </a:xfrm>
          <a:prstGeom prst="rect">
            <a:avLst/>
          </a:prstGeom>
          <a:noFill/>
        </p:spPr>
      </p:pic>
      <p:grpSp>
        <p:nvGrpSpPr>
          <p:cNvPr id="32" name="Группа 31"/>
          <p:cNvGrpSpPr/>
          <p:nvPr/>
        </p:nvGrpSpPr>
        <p:grpSpPr>
          <a:xfrm>
            <a:off x="3200400" y="4038600"/>
            <a:ext cx="2362200" cy="2286000"/>
            <a:chOff x="3124200" y="3962400"/>
            <a:chExt cx="2362200" cy="2286000"/>
          </a:xfrm>
        </p:grpSpPr>
        <p:sp>
          <p:nvSpPr>
            <p:cNvPr id="25" name="Овал 24"/>
            <p:cNvSpPr/>
            <p:nvPr/>
          </p:nvSpPr>
          <p:spPr>
            <a:xfrm>
              <a:off x="3124200" y="3962400"/>
              <a:ext cx="2362200" cy="228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Picture 11" descr="E:\Клипарты\Звук Л\нгш0.png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3581400" y="4343400"/>
              <a:ext cx="1676400" cy="1805459"/>
            </a:xfrm>
            <a:prstGeom prst="rect">
              <a:avLst/>
            </a:prstGeom>
            <a:noFill/>
          </p:spPr>
        </p:pic>
      </p:grpSp>
      <p:pic>
        <p:nvPicPr>
          <p:cNvPr id="34" name="Picture 4" descr="E:\Клипарты\Звук Л\0_3ad8b_3d41be69_S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6200000">
            <a:off x="6195060" y="4396740"/>
            <a:ext cx="944881" cy="990601"/>
          </a:xfrm>
          <a:prstGeom prst="rect">
            <a:avLst/>
          </a:prstGeom>
          <a:noFill/>
        </p:spPr>
      </p:pic>
      <p:pic>
        <p:nvPicPr>
          <p:cNvPr id="35" name="Picture 4" descr="E:\Клипарты\Звук Л\0_3ad8b_3d41be69_S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9347084">
            <a:off x="7061981" y="4376312"/>
            <a:ext cx="944881" cy="990601"/>
          </a:xfrm>
          <a:prstGeom prst="rect">
            <a:avLst/>
          </a:prstGeom>
          <a:noFill/>
        </p:spPr>
      </p:pic>
      <p:pic>
        <p:nvPicPr>
          <p:cNvPr id="36" name="Picture 4" descr="E:\Клипарты\Звук Л\0_3ad8b_3d41be69_S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3980051">
            <a:off x="6151045" y="5133086"/>
            <a:ext cx="944881" cy="990601"/>
          </a:xfrm>
          <a:prstGeom prst="rect">
            <a:avLst/>
          </a:prstGeom>
          <a:noFill/>
        </p:spPr>
      </p:pic>
      <p:pic>
        <p:nvPicPr>
          <p:cNvPr id="37" name="Picture 4" descr="E:\Клипарты\Звук Л\0_3ad8b_3d41be69_S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0567052">
            <a:off x="6748045" y="4902841"/>
            <a:ext cx="944881" cy="990601"/>
          </a:xfrm>
          <a:prstGeom prst="rect">
            <a:avLst/>
          </a:prstGeom>
          <a:noFill/>
        </p:spPr>
      </p:pic>
      <p:pic>
        <p:nvPicPr>
          <p:cNvPr id="38" name="Picture 4" descr="E:\Клипарты\Звук Л\0_3ad8b_3d41be69_S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6200000">
            <a:off x="7185660" y="5234941"/>
            <a:ext cx="944881" cy="990601"/>
          </a:xfrm>
          <a:prstGeom prst="rect">
            <a:avLst/>
          </a:prstGeom>
          <a:noFill/>
        </p:spPr>
      </p:pic>
      <p:grpSp>
        <p:nvGrpSpPr>
          <p:cNvPr id="40" name="Группа 39"/>
          <p:cNvGrpSpPr/>
          <p:nvPr/>
        </p:nvGrpSpPr>
        <p:grpSpPr>
          <a:xfrm>
            <a:off x="6096000" y="4038600"/>
            <a:ext cx="2362200" cy="2286000"/>
            <a:chOff x="6096000" y="4038600"/>
            <a:chExt cx="2362200" cy="2286000"/>
          </a:xfrm>
        </p:grpSpPr>
        <p:sp>
          <p:nvSpPr>
            <p:cNvPr id="22" name="Овал 21"/>
            <p:cNvSpPr/>
            <p:nvPr/>
          </p:nvSpPr>
          <p:spPr>
            <a:xfrm>
              <a:off x="6096000" y="4038600"/>
              <a:ext cx="2362200" cy="228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9" name="Picture 4" descr="E:\Клипарты\Звук Л\0_3ad8b_3d41be69_S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16200000">
              <a:off x="6510411" y="4386190"/>
              <a:ext cx="1380979" cy="1447800"/>
            </a:xfrm>
            <a:prstGeom prst="rect">
              <a:avLst/>
            </a:prstGeom>
            <a:noFill/>
          </p:spPr>
        </p:pic>
      </p:grpSp>
      <p:pic>
        <p:nvPicPr>
          <p:cNvPr id="42" name="Picture 5" descr="E:\Клипарты\Звук Л\scan 154.jpg"/>
          <p:cNvPicPr>
            <a:picLocks noChangeAspect="1" noChangeArrowheads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1828800"/>
            <a:ext cx="838200" cy="716184"/>
          </a:xfrm>
          <a:prstGeom prst="rect">
            <a:avLst/>
          </a:prstGeom>
          <a:noFill/>
        </p:spPr>
      </p:pic>
      <p:pic>
        <p:nvPicPr>
          <p:cNvPr id="43" name="Picture 5" descr="E:\Клипарты\Звук Л\scan 154.jpg"/>
          <p:cNvPicPr>
            <a:picLocks noChangeAspect="1" noChangeArrowheads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74442">
            <a:off x="7261421" y="1647749"/>
            <a:ext cx="838200" cy="716184"/>
          </a:xfrm>
          <a:prstGeom prst="rect">
            <a:avLst/>
          </a:prstGeom>
          <a:noFill/>
        </p:spPr>
      </p:pic>
      <p:pic>
        <p:nvPicPr>
          <p:cNvPr id="45" name="Picture 5" descr="E:\Клипарты\Звук Л\scan 154.jpg"/>
          <p:cNvPicPr>
            <a:picLocks noChangeAspect="1" noChangeArrowheads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324600" y="2667000"/>
            <a:ext cx="838200" cy="716184"/>
          </a:xfrm>
          <a:prstGeom prst="rect">
            <a:avLst/>
          </a:prstGeom>
          <a:noFill/>
        </p:spPr>
      </p:pic>
      <p:pic>
        <p:nvPicPr>
          <p:cNvPr id="46" name="Picture 5" descr="E:\Клипарты\Звук Л\scan 154.jpg"/>
          <p:cNvPicPr>
            <a:picLocks noChangeAspect="1" noChangeArrowheads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93757" flipH="1">
            <a:off x="7329985" y="2627730"/>
            <a:ext cx="838200" cy="716184"/>
          </a:xfrm>
          <a:prstGeom prst="rect">
            <a:avLst/>
          </a:prstGeom>
          <a:noFill/>
        </p:spPr>
      </p:pic>
      <p:grpSp>
        <p:nvGrpSpPr>
          <p:cNvPr id="48" name="Группа 47"/>
          <p:cNvGrpSpPr/>
          <p:nvPr/>
        </p:nvGrpSpPr>
        <p:grpSpPr>
          <a:xfrm>
            <a:off x="6019800" y="1371600"/>
            <a:ext cx="2362200" cy="2286000"/>
            <a:chOff x="6019800" y="1371600"/>
            <a:chExt cx="2362200" cy="2286000"/>
          </a:xfrm>
        </p:grpSpPr>
        <p:sp>
          <p:nvSpPr>
            <p:cNvPr id="41" name="Овал 40"/>
            <p:cNvSpPr/>
            <p:nvPr/>
          </p:nvSpPr>
          <p:spPr>
            <a:xfrm>
              <a:off x="6019800" y="1371600"/>
              <a:ext cx="2362200" cy="228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Picture 5" descr="E:\Клипарты\Звук Л\scan 154.jpg"/>
            <p:cNvPicPr>
              <a:picLocks noChangeAspect="1" noChangeArrowheads="1"/>
            </p:cNvPicPr>
            <p:nvPr/>
          </p:nvPicPr>
          <p:blipFill>
            <a:blip r:embed="rId11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579789">
              <a:off x="6479446" y="2083744"/>
              <a:ext cx="1217122" cy="1039947"/>
            </a:xfrm>
            <a:prstGeom prst="rect">
              <a:avLst/>
            </a:prstGeom>
            <a:noFill/>
          </p:spPr>
        </p:pic>
      </p:grpSp>
      <p:pic>
        <p:nvPicPr>
          <p:cNvPr id="49" name="Picture 3" descr="E:\Клипарты\Звук Л\0_94d3f_89386ae4_XXXL.png"/>
          <p:cNvPicPr>
            <a:picLocks noChangeAspect="1" noChangeArrowheads="1"/>
          </p:cNvPicPr>
          <p:nvPr/>
        </p:nvPicPr>
        <p:blipFill>
          <a:blip r:embed="rId12" cstate="screen">
            <a:lum bright="-10000"/>
          </a:blip>
          <a:srcRect/>
          <a:stretch>
            <a:fillRect/>
          </a:stretch>
        </p:blipFill>
        <p:spPr bwMode="auto">
          <a:xfrm>
            <a:off x="3429000" y="2286000"/>
            <a:ext cx="838200" cy="738926"/>
          </a:xfrm>
          <a:prstGeom prst="rect">
            <a:avLst/>
          </a:prstGeom>
          <a:noFill/>
        </p:spPr>
      </p:pic>
      <p:pic>
        <p:nvPicPr>
          <p:cNvPr id="50" name="Picture 3" descr="E:\Клипарты\Звук Л\0_94d3f_89386ae4_XXXL.png"/>
          <p:cNvPicPr>
            <a:picLocks noChangeAspect="1" noChangeArrowheads="1"/>
          </p:cNvPicPr>
          <p:nvPr/>
        </p:nvPicPr>
        <p:blipFill>
          <a:blip r:embed="rId13" cstate="screen">
            <a:lum bright="-10000"/>
          </a:blip>
          <a:srcRect/>
          <a:stretch>
            <a:fillRect/>
          </a:stretch>
        </p:blipFill>
        <p:spPr bwMode="auto">
          <a:xfrm rot="2026745">
            <a:off x="3941380" y="2223879"/>
            <a:ext cx="817725" cy="720876"/>
          </a:xfrm>
          <a:prstGeom prst="rect">
            <a:avLst/>
          </a:prstGeom>
          <a:noFill/>
        </p:spPr>
      </p:pic>
      <p:pic>
        <p:nvPicPr>
          <p:cNvPr id="51" name="Picture 3" descr="E:\Клипарты\Звук Л\0_94d3f_89386ae4_XXXL.png"/>
          <p:cNvPicPr>
            <a:picLocks noChangeAspect="1" noChangeArrowheads="1"/>
          </p:cNvPicPr>
          <p:nvPr/>
        </p:nvPicPr>
        <p:blipFill>
          <a:blip r:embed="rId13" cstate="screen">
            <a:lum bright="-10000"/>
          </a:blip>
          <a:srcRect/>
          <a:stretch>
            <a:fillRect/>
          </a:stretch>
        </p:blipFill>
        <p:spPr bwMode="auto">
          <a:xfrm rot="3609937">
            <a:off x="4374413" y="2307153"/>
            <a:ext cx="817725" cy="720876"/>
          </a:xfrm>
          <a:prstGeom prst="rect">
            <a:avLst/>
          </a:prstGeom>
          <a:noFill/>
        </p:spPr>
      </p:pic>
      <p:pic>
        <p:nvPicPr>
          <p:cNvPr id="52" name="Picture 3" descr="E:\Клипарты\Звук Л\0_94d3f_89386ae4_XXXL.png"/>
          <p:cNvPicPr>
            <a:picLocks noChangeAspect="1" noChangeArrowheads="1"/>
          </p:cNvPicPr>
          <p:nvPr/>
        </p:nvPicPr>
        <p:blipFill>
          <a:blip r:embed="rId13" cstate="screen">
            <a:lum bright="-10000"/>
          </a:blip>
          <a:srcRect/>
          <a:stretch>
            <a:fillRect/>
          </a:stretch>
        </p:blipFill>
        <p:spPr bwMode="auto">
          <a:xfrm rot="19913115">
            <a:off x="3550608" y="2893342"/>
            <a:ext cx="817725" cy="720876"/>
          </a:xfrm>
          <a:prstGeom prst="rect">
            <a:avLst/>
          </a:prstGeom>
          <a:noFill/>
        </p:spPr>
      </p:pic>
      <p:pic>
        <p:nvPicPr>
          <p:cNvPr id="53" name="Picture 3" descr="E:\Клипарты\Звук Л\0_94d3f_89386ae4_XXXL.png"/>
          <p:cNvPicPr>
            <a:picLocks noChangeAspect="1" noChangeArrowheads="1"/>
          </p:cNvPicPr>
          <p:nvPr/>
        </p:nvPicPr>
        <p:blipFill>
          <a:blip r:embed="rId13" cstate="screen">
            <a:lum bright="-10000"/>
          </a:blip>
          <a:srcRect/>
          <a:stretch>
            <a:fillRect/>
          </a:stretch>
        </p:blipFill>
        <p:spPr bwMode="auto">
          <a:xfrm rot="4346400">
            <a:off x="4706335" y="2652719"/>
            <a:ext cx="817725" cy="720876"/>
          </a:xfrm>
          <a:prstGeom prst="rect">
            <a:avLst/>
          </a:prstGeom>
          <a:noFill/>
        </p:spPr>
      </p:pic>
      <p:grpSp>
        <p:nvGrpSpPr>
          <p:cNvPr id="55" name="Группа 54"/>
          <p:cNvGrpSpPr/>
          <p:nvPr/>
        </p:nvGrpSpPr>
        <p:grpSpPr>
          <a:xfrm>
            <a:off x="3352800" y="1600200"/>
            <a:ext cx="2362200" cy="2286000"/>
            <a:chOff x="3657600" y="1828800"/>
            <a:chExt cx="2362200" cy="2286000"/>
          </a:xfrm>
        </p:grpSpPr>
        <p:sp>
          <p:nvSpPr>
            <p:cNvPr id="33" name="Овал 32"/>
            <p:cNvSpPr/>
            <p:nvPr/>
          </p:nvSpPr>
          <p:spPr>
            <a:xfrm>
              <a:off x="3657600" y="1828800"/>
              <a:ext cx="2362200" cy="228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4" name="Picture 3" descr="E:\Клипарты\Звук Л\0_94d3f_89386ae4_XXXL.png"/>
            <p:cNvPicPr>
              <a:picLocks noChangeAspect="1" noChangeArrowheads="1"/>
            </p:cNvPicPr>
            <p:nvPr/>
          </p:nvPicPr>
          <p:blipFill>
            <a:blip r:embed="rId14" cstate="screen">
              <a:lum bright="-10000"/>
            </a:blip>
            <a:srcRect/>
            <a:stretch>
              <a:fillRect/>
            </a:stretch>
          </p:blipFill>
          <p:spPr bwMode="auto">
            <a:xfrm rot="2026745">
              <a:off x="4092552" y="2166482"/>
              <a:ext cx="1284369" cy="1132252"/>
            </a:xfrm>
            <a:prstGeom prst="rect">
              <a:avLst/>
            </a:prstGeom>
            <a:noFill/>
          </p:spPr>
        </p:pic>
      </p:grpSp>
      <p:sp>
        <p:nvSpPr>
          <p:cNvPr id="8" name="Блок-схема: знак завершения 7"/>
          <p:cNvSpPr/>
          <p:nvPr/>
        </p:nvSpPr>
        <p:spPr>
          <a:xfrm>
            <a:off x="1752600" y="609600"/>
            <a:ext cx="5867400" cy="1752600"/>
          </a:xfrm>
          <a:prstGeom prst="flowChartTerminator">
            <a:avLst/>
          </a:prstGeom>
          <a:solidFill>
            <a:srgbClr val="E2F2F6"/>
          </a:solidFill>
          <a:ln w="50800">
            <a:solidFill>
              <a:srgbClr val="63BA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308298"/>
                </a:solidFill>
              </a:rPr>
              <a:t>Назови  картинку, щелкни по ней мышкой и назови появившуюся картинку, например, полотенце – много полотенец, шалаш – много шалашей). Четко произноси звук «Л».</a:t>
            </a:r>
          </a:p>
          <a:p>
            <a:pPr algn="ctr"/>
            <a:r>
              <a:rPr lang="ru-RU" sz="2000" dirty="0" smtClean="0">
                <a:solidFill>
                  <a:srgbClr val="43ACC5"/>
                </a:solidFill>
              </a:rPr>
              <a:t>Щелкните по тексту, чтобы скрыть его.</a:t>
            </a:r>
            <a:endParaRPr lang="ru-RU" sz="2000" dirty="0">
              <a:solidFill>
                <a:srgbClr val="43ACC5"/>
              </a:solidFill>
            </a:endParaRPr>
          </a:p>
        </p:txBody>
      </p:sp>
    </p:spTree>
  </p:cSld>
  <p:clrMapOvr>
    <a:masterClrMapping/>
  </p:clrMapOvr>
  <p:transition advClick="0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8DC"/>
            </a:gs>
            <a:gs pos="100000">
              <a:srgbClr val="477BB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Весна1\подложки\фон 2.png"/>
          <p:cNvPicPr>
            <a:picLocks noChangeAspect="1" noChangeArrowheads="1"/>
          </p:cNvPicPr>
          <p:nvPr/>
        </p:nvPicPr>
        <p:blipFill>
          <a:blip r:embed="rId2" cstate="email"/>
          <a:srcRect b="421"/>
          <a:stretch>
            <a:fillRect/>
          </a:stretch>
        </p:blipFill>
        <p:spPr bwMode="auto">
          <a:xfrm rot="5400000">
            <a:off x="867161" y="-1476761"/>
            <a:ext cx="7562080" cy="990600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848600" y="6400800"/>
            <a:ext cx="1295400" cy="457200"/>
          </a:xfrm>
          <a:prstGeom prst="actionButtonForwardNext">
            <a:avLst/>
          </a:prstGeom>
          <a:solidFill>
            <a:srgbClr val="6E97C8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справка 13">
            <a:hlinkClick r:id="" action="ppaction://noaction" highlightClick="1"/>
          </p:cNvPr>
          <p:cNvSpPr/>
          <p:nvPr/>
        </p:nvSpPr>
        <p:spPr>
          <a:xfrm>
            <a:off x="8686800" y="0"/>
            <a:ext cx="457200" cy="457200"/>
          </a:xfrm>
          <a:prstGeom prst="actionButtonHelp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3" descr="E:\Клипарты\Звук Л\0_94d3f_89386ae4_XXXL.png"/>
          <p:cNvPicPr>
            <a:picLocks noChangeAspect="1" noChangeArrowheads="1"/>
          </p:cNvPicPr>
          <p:nvPr/>
        </p:nvPicPr>
        <p:blipFill>
          <a:blip r:embed="rId3" cstate="screen">
            <a:lum bright="-10000"/>
          </a:blip>
          <a:srcRect/>
          <a:stretch>
            <a:fillRect/>
          </a:stretch>
        </p:blipFill>
        <p:spPr bwMode="auto">
          <a:xfrm>
            <a:off x="6553201" y="2057400"/>
            <a:ext cx="1219200" cy="1074801"/>
          </a:xfrm>
          <a:prstGeom prst="rect">
            <a:avLst/>
          </a:prstGeom>
          <a:noFill/>
        </p:spPr>
      </p:pic>
      <p:grpSp>
        <p:nvGrpSpPr>
          <p:cNvPr id="10" name="Группа 9"/>
          <p:cNvGrpSpPr/>
          <p:nvPr/>
        </p:nvGrpSpPr>
        <p:grpSpPr>
          <a:xfrm>
            <a:off x="6400800" y="1676400"/>
            <a:ext cx="1858339" cy="1676400"/>
            <a:chOff x="4495800" y="3733800"/>
            <a:chExt cx="1858339" cy="167640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4495800" y="3733800"/>
              <a:ext cx="1828800" cy="1676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2" descr="E:\Клипарты\Звук Л\0_849ce_64e92829_L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495800" y="3810000"/>
              <a:ext cx="1858339" cy="1581150"/>
            </a:xfrm>
            <a:prstGeom prst="rect">
              <a:avLst/>
            </a:prstGeom>
            <a:noFill/>
          </p:spPr>
        </p:pic>
      </p:grpSp>
      <p:pic>
        <p:nvPicPr>
          <p:cNvPr id="17" name="Picture 12" descr="E:\Клипарты\Звук Л\ооо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4572000"/>
            <a:ext cx="1371600" cy="1531307"/>
          </a:xfrm>
          <a:prstGeom prst="rect">
            <a:avLst/>
          </a:prstGeom>
          <a:noFill/>
        </p:spPr>
      </p:pic>
      <p:pic>
        <p:nvPicPr>
          <p:cNvPr id="18" name="Picture 8" descr="E:\Клипарты\Звук Л\scan пс8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4191000"/>
            <a:ext cx="1249363" cy="1457325"/>
          </a:xfrm>
          <a:prstGeom prst="rect">
            <a:avLst/>
          </a:prstGeom>
          <a:noFill/>
        </p:spPr>
      </p:pic>
      <p:grpSp>
        <p:nvGrpSpPr>
          <p:cNvPr id="13" name="Группа 12"/>
          <p:cNvGrpSpPr/>
          <p:nvPr/>
        </p:nvGrpSpPr>
        <p:grpSpPr>
          <a:xfrm>
            <a:off x="1828800" y="3962400"/>
            <a:ext cx="1447800" cy="1905000"/>
            <a:chOff x="4114800" y="304800"/>
            <a:chExt cx="1219200" cy="190500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4114800" y="304800"/>
              <a:ext cx="1219200" cy="1905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Picture 2" descr="E:\Клипарты\Звук Л\0020-022-Bannyj-khalat.png"/>
            <p:cNvPicPr>
              <a:picLocks noChangeAspect="1" noChangeArrowheads="1"/>
            </p:cNvPicPr>
            <p:nvPr/>
          </p:nvPicPr>
          <p:blipFill>
            <a:blip r:embed="rId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91000" y="457200"/>
              <a:ext cx="1030287" cy="1583278"/>
            </a:xfrm>
            <a:prstGeom prst="rect">
              <a:avLst/>
            </a:prstGeom>
            <a:noFill/>
          </p:spPr>
        </p:pic>
      </p:grpSp>
      <p:grpSp>
        <p:nvGrpSpPr>
          <p:cNvPr id="20" name="Группа 19"/>
          <p:cNvGrpSpPr/>
          <p:nvPr/>
        </p:nvGrpSpPr>
        <p:grpSpPr>
          <a:xfrm>
            <a:off x="3962400" y="4114800"/>
            <a:ext cx="1752600" cy="2209800"/>
            <a:chOff x="5562600" y="228600"/>
            <a:chExt cx="1752600" cy="2209800"/>
          </a:xfrm>
        </p:grpSpPr>
        <p:sp>
          <p:nvSpPr>
            <p:cNvPr id="16" name="Овал 15"/>
            <p:cNvSpPr/>
            <p:nvPr/>
          </p:nvSpPr>
          <p:spPr>
            <a:xfrm>
              <a:off x="5638800" y="228600"/>
              <a:ext cx="1676400" cy="2209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Picture 11" descr="E:\Клипарты\Звук Л\нгш0.png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5562600" y="381000"/>
              <a:ext cx="1698072" cy="1828800"/>
            </a:xfrm>
            <a:prstGeom prst="rect">
              <a:avLst/>
            </a:prstGeom>
            <a:noFill/>
          </p:spPr>
        </p:pic>
      </p:grpSp>
      <p:pic>
        <p:nvPicPr>
          <p:cNvPr id="25" name="Picture 4" descr="E:\Клипарты\Звук Л\0_3ad8b_3d41be69_S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7430479">
            <a:off x="4212641" y="1962639"/>
            <a:ext cx="1047547" cy="1098235"/>
          </a:xfrm>
          <a:prstGeom prst="rect">
            <a:avLst/>
          </a:prstGeom>
          <a:noFill/>
        </p:spPr>
      </p:pic>
      <p:grpSp>
        <p:nvGrpSpPr>
          <p:cNvPr id="24" name="Группа 23"/>
          <p:cNvGrpSpPr/>
          <p:nvPr/>
        </p:nvGrpSpPr>
        <p:grpSpPr>
          <a:xfrm>
            <a:off x="3962400" y="1447800"/>
            <a:ext cx="1524000" cy="1855304"/>
            <a:chOff x="2209800" y="457200"/>
            <a:chExt cx="1752600" cy="2133600"/>
          </a:xfrm>
        </p:grpSpPr>
        <p:sp>
          <p:nvSpPr>
            <p:cNvPr id="22" name="Овал 21"/>
            <p:cNvSpPr/>
            <p:nvPr/>
          </p:nvSpPr>
          <p:spPr>
            <a:xfrm>
              <a:off x="2209800" y="457200"/>
              <a:ext cx="1752600" cy="2133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Picture 4" descr="E:\Клипарты\Звук Л\scan 66.jpg"/>
            <p:cNvPicPr>
              <a:picLocks noChangeAspect="1" noChangeArrowheads="1"/>
            </p:cNvPicPr>
            <p:nvPr/>
          </p:nvPicPr>
          <p:blipFill>
            <a:blip r:embed="rId10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38400" y="838200"/>
              <a:ext cx="1524000" cy="1615919"/>
            </a:xfrm>
            <a:prstGeom prst="rect">
              <a:avLst/>
            </a:prstGeom>
            <a:noFill/>
          </p:spPr>
        </p:pic>
      </p:grpSp>
      <p:pic>
        <p:nvPicPr>
          <p:cNvPr id="29" name="Picture 8" descr="E:\Клипарты\Звук Л\227a7a32c118.pn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1143000" y="2057400"/>
            <a:ext cx="1020762" cy="1146175"/>
          </a:xfrm>
          <a:prstGeom prst="rect">
            <a:avLst/>
          </a:prstGeom>
          <a:noFill/>
        </p:spPr>
      </p:pic>
      <p:grpSp>
        <p:nvGrpSpPr>
          <p:cNvPr id="28" name="Группа 27"/>
          <p:cNvGrpSpPr/>
          <p:nvPr/>
        </p:nvGrpSpPr>
        <p:grpSpPr>
          <a:xfrm>
            <a:off x="838200" y="1524000"/>
            <a:ext cx="1752600" cy="2133600"/>
            <a:chOff x="2438400" y="152400"/>
            <a:chExt cx="1752600" cy="2133600"/>
          </a:xfrm>
        </p:grpSpPr>
        <p:sp>
          <p:nvSpPr>
            <p:cNvPr id="26" name="Овал 25"/>
            <p:cNvSpPr/>
            <p:nvPr/>
          </p:nvSpPr>
          <p:spPr>
            <a:xfrm>
              <a:off x="2438400" y="152400"/>
              <a:ext cx="1752600" cy="2133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Picture 12" descr="E:\Клипарты\Звук Л\ооо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590800" y="304800"/>
              <a:ext cx="1371600" cy="1531307"/>
            </a:xfrm>
            <a:prstGeom prst="rect">
              <a:avLst/>
            </a:prstGeom>
            <a:noFill/>
          </p:spPr>
        </p:pic>
      </p:grpSp>
      <p:pic>
        <p:nvPicPr>
          <p:cNvPr id="33" name="Picture 7" descr="E:\Клипарты\Звук Л\6a00e54ecdaa8a88330115712f6603970c-320pi.jpg"/>
          <p:cNvPicPr>
            <a:picLocks noChangeAspect="1" noChangeArrowheads="1"/>
          </p:cNvPicPr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4800600"/>
            <a:ext cx="990600" cy="990600"/>
          </a:xfrm>
          <a:prstGeom prst="rect">
            <a:avLst/>
          </a:prstGeom>
          <a:noFill/>
        </p:spPr>
      </p:pic>
      <p:grpSp>
        <p:nvGrpSpPr>
          <p:cNvPr id="32" name="Группа 31"/>
          <p:cNvGrpSpPr/>
          <p:nvPr/>
        </p:nvGrpSpPr>
        <p:grpSpPr>
          <a:xfrm>
            <a:off x="6477000" y="3962400"/>
            <a:ext cx="1752600" cy="1752600"/>
            <a:chOff x="2286000" y="685800"/>
            <a:chExt cx="1752600" cy="1752600"/>
          </a:xfrm>
        </p:grpSpPr>
        <p:sp>
          <p:nvSpPr>
            <p:cNvPr id="30" name="Овал 29"/>
            <p:cNvSpPr/>
            <p:nvPr/>
          </p:nvSpPr>
          <p:spPr>
            <a:xfrm>
              <a:off x="2286000" y="685800"/>
              <a:ext cx="1752600" cy="1752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Picture 6" descr="E:\Клипарты\Звук Л\scan 230.jpg"/>
            <p:cNvPicPr>
              <a:picLocks noChangeAspect="1" noChangeArrowheads="1"/>
            </p:cNvPicPr>
            <p:nvPr/>
          </p:nvPicPr>
          <p:blipFill>
            <a:blip r:embed="rId1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86000" y="1143000"/>
              <a:ext cx="1504950" cy="1256482"/>
            </a:xfrm>
            <a:prstGeom prst="rect">
              <a:avLst/>
            </a:prstGeom>
            <a:noFill/>
          </p:spPr>
        </p:pic>
      </p:grpSp>
      <p:sp>
        <p:nvSpPr>
          <p:cNvPr id="8" name="Блок-схема: знак завершения 7"/>
          <p:cNvSpPr/>
          <p:nvPr/>
        </p:nvSpPr>
        <p:spPr>
          <a:xfrm>
            <a:off x="1752600" y="609600"/>
            <a:ext cx="5867400" cy="2438400"/>
          </a:xfrm>
          <a:prstGeom prst="flowChartTerminator">
            <a:avLst/>
          </a:prstGeom>
          <a:solidFill>
            <a:srgbClr val="E2F2F6"/>
          </a:solidFill>
          <a:ln w="50800">
            <a:solidFill>
              <a:srgbClr val="63BA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308298"/>
                </a:solidFill>
              </a:rPr>
              <a:t>Что под чем? Произноси: «Под колосьями…»,  щелкай по картинке и называй появившуюся картинку. (Например, под колосьями колокольчик. Под шалашом колосья. Под балалайкой колокольчик. Под пугалом молоток). Четко произноси звук «Л».</a:t>
            </a:r>
          </a:p>
          <a:p>
            <a:pPr algn="ctr"/>
            <a:r>
              <a:rPr lang="ru-RU" sz="2000" dirty="0" smtClean="0">
                <a:solidFill>
                  <a:srgbClr val="43ACC5"/>
                </a:solidFill>
              </a:rPr>
              <a:t>Щелкните по тексту, чтобы скрыть его.</a:t>
            </a:r>
            <a:endParaRPr lang="ru-RU" sz="2000" dirty="0">
              <a:solidFill>
                <a:srgbClr val="43ACC5"/>
              </a:solidFill>
            </a:endParaRPr>
          </a:p>
        </p:txBody>
      </p:sp>
    </p:spTree>
  </p:cSld>
  <p:clrMapOvr>
    <a:masterClrMapping/>
  </p:clrMapOvr>
  <p:transition advClick="0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8DC"/>
            </a:gs>
            <a:gs pos="100000">
              <a:srgbClr val="477BB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Весна1\подложки\фон 2.png"/>
          <p:cNvPicPr>
            <a:picLocks noChangeAspect="1" noChangeArrowheads="1"/>
          </p:cNvPicPr>
          <p:nvPr/>
        </p:nvPicPr>
        <p:blipFill>
          <a:blip r:embed="rId2" cstate="email"/>
          <a:srcRect b="421"/>
          <a:stretch>
            <a:fillRect/>
          </a:stretch>
        </p:blipFill>
        <p:spPr bwMode="auto">
          <a:xfrm rot="5400000">
            <a:off x="867161" y="-1552959"/>
            <a:ext cx="7562080" cy="990600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848600" y="6400800"/>
            <a:ext cx="1295400" cy="457200"/>
          </a:xfrm>
          <a:prstGeom prst="actionButtonForwardNext">
            <a:avLst/>
          </a:prstGeom>
          <a:solidFill>
            <a:srgbClr val="6E97C8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справка 13">
            <a:hlinkClick r:id="" action="ppaction://noaction" highlightClick="1"/>
          </p:cNvPr>
          <p:cNvSpPr/>
          <p:nvPr/>
        </p:nvSpPr>
        <p:spPr>
          <a:xfrm>
            <a:off x="8686800" y="0"/>
            <a:ext cx="457200" cy="457200"/>
          </a:xfrm>
          <a:prstGeom prst="actionButtonHelp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Капля 11"/>
          <p:cNvSpPr/>
          <p:nvPr/>
        </p:nvSpPr>
        <p:spPr>
          <a:xfrm>
            <a:off x="4267200" y="533400"/>
            <a:ext cx="4419600" cy="3810000"/>
          </a:xfrm>
          <a:prstGeom prst="teardrop">
            <a:avLst/>
          </a:prstGeom>
          <a:solidFill>
            <a:srgbClr val="E2F2F6"/>
          </a:solidFill>
          <a:ln w="66675">
            <a:solidFill>
              <a:srgbClr val="43ACC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E:\Клипарты\Звук М\68200686_28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2000" y="4393371"/>
            <a:ext cx="1066800" cy="1067629"/>
          </a:xfrm>
          <a:prstGeom prst="rect">
            <a:avLst/>
          </a:prstGeom>
          <a:noFill/>
        </p:spPr>
      </p:pic>
      <p:pic>
        <p:nvPicPr>
          <p:cNvPr id="2053" name="Picture 5" descr="E:\Клипарты\Звук М\68200628_26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15200" y="4876800"/>
            <a:ext cx="1017731" cy="1335088"/>
          </a:xfrm>
          <a:prstGeom prst="rect">
            <a:avLst/>
          </a:prstGeom>
          <a:noFill/>
        </p:spPr>
      </p:pic>
      <p:pic>
        <p:nvPicPr>
          <p:cNvPr id="2054" name="Picture 6" descr="E:\Клипарты\Звук П\pillow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188124">
            <a:off x="2162297" y="4847620"/>
            <a:ext cx="1120491" cy="1416362"/>
          </a:xfrm>
          <a:prstGeom prst="rect">
            <a:avLst/>
          </a:prstGeom>
          <a:noFill/>
        </p:spPr>
      </p:pic>
      <p:pic>
        <p:nvPicPr>
          <p:cNvPr id="2055" name="Picture 7" descr="E:\Клипарты\Звук К\0_6fcad_d44b5fbd_XL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914400" y="838200"/>
            <a:ext cx="1308100" cy="1308100"/>
          </a:xfrm>
          <a:prstGeom prst="rect">
            <a:avLst/>
          </a:prstGeom>
          <a:noFill/>
        </p:spPr>
      </p:pic>
      <p:pic>
        <p:nvPicPr>
          <p:cNvPr id="9" name="Picture 4" descr="E:\Клипарты\Звук Л\scan 66.jpg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762000"/>
            <a:ext cx="1093111" cy="1159041"/>
          </a:xfrm>
          <a:prstGeom prst="rect">
            <a:avLst/>
          </a:prstGeom>
          <a:noFill/>
        </p:spPr>
      </p:pic>
      <p:pic>
        <p:nvPicPr>
          <p:cNvPr id="19" name="Picture 3" descr="E:\Клипарты\Звук Л\0_94d3f_89386ae4_XXXL.png"/>
          <p:cNvPicPr>
            <a:picLocks noChangeAspect="1" noChangeArrowheads="1"/>
          </p:cNvPicPr>
          <p:nvPr/>
        </p:nvPicPr>
        <p:blipFill>
          <a:blip r:embed="rId8" cstate="screen">
            <a:lum bright="-10000"/>
          </a:blip>
          <a:srcRect/>
          <a:stretch>
            <a:fillRect/>
          </a:stretch>
        </p:blipFill>
        <p:spPr bwMode="auto">
          <a:xfrm rot="959933">
            <a:off x="5960523" y="5079719"/>
            <a:ext cx="1089975" cy="960881"/>
          </a:xfrm>
          <a:prstGeom prst="rect">
            <a:avLst/>
          </a:prstGeom>
          <a:noFill/>
        </p:spPr>
      </p:pic>
      <p:pic>
        <p:nvPicPr>
          <p:cNvPr id="11" name="Picture 6" descr="E:\Клипарты\Звук Л\scan 230.jpg"/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990600" y="2133600"/>
            <a:ext cx="1639030" cy="1368425"/>
          </a:xfrm>
          <a:prstGeom prst="rect">
            <a:avLst/>
          </a:prstGeom>
          <a:noFill/>
        </p:spPr>
      </p:pic>
      <p:pic>
        <p:nvPicPr>
          <p:cNvPr id="7" name="Picture 12" descr="E:\Клипарты\Звук Л\ооо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828800" y="2913345"/>
            <a:ext cx="1295400" cy="1446234"/>
          </a:xfrm>
          <a:prstGeom prst="rect">
            <a:avLst/>
          </a:prstGeom>
          <a:noFill/>
        </p:spPr>
      </p:pic>
      <p:pic>
        <p:nvPicPr>
          <p:cNvPr id="18" name="Picture 8" descr="E:\Клипарты\Звук Л\scan пс8.jpg"/>
          <p:cNvPicPr>
            <a:picLocks noChangeAspect="1" noChangeArrowheads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1828800"/>
            <a:ext cx="1053384" cy="1228725"/>
          </a:xfrm>
          <a:prstGeom prst="rect">
            <a:avLst/>
          </a:prstGeom>
          <a:noFill/>
        </p:spPr>
      </p:pic>
      <p:pic>
        <p:nvPicPr>
          <p:cNvPr id="6" name="Picture 2" descr="E:\Клипарты\Звук Л\0020-022-Bannyj-khalat.png"/>
          <p:cNvPicPr>
            <a:picLocks noChangeAspect="1" noChangeArrowheads="1"/>
          </p:cNvPicPr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1" y="4114800"/>
            <a:ext cx="931116" cy="1430878"/>
          </a:xfrm>
          <a:prstGeom prst="rect">
            <a:avLst/>
          </a:prstGeom>
          <a:noFill/>
        </p:spPr>
      </p:pic>
      <p:pic>
        <p:nvPicPr>
          <p:cNvPr id="10" name="Picture 4" descr="E:\Клипарты\Звук Л\0_3ad8b_3d41be69_S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19383301">
            <a:off x="4614670" y="4590157"/>
            <a:ext cx="1263650" cy="1324794"/>
          </a:xfrm>
          <a:prstGeom prst="rect">
            <a:avLst/>
          </a:prstGeom>
          <a:noFill/>
        </p:spPr>
      </p:pic>
      <p:sp>
        <p:nvSpPr>
          <p:cNvPr id="8" name="Блок-схема: знак завершения 7"/>
          <p:cNvSpPr/>
          <p:nvPr/>
        </p:nvSpPr>
        <p:spPr>
          <a:xfrm>
            <a:off x="1752600" y="609600"/>
            <a:ext cx="5867400" cy="1752600"/>
          </a:xfrm>
          <a:prstGeom prst="flowChartTerminator">
            <a:avLst/>
          </a:prstGeom>
          <a:solidFill>
            <a:srgbClr val="E2F2F6"/>
          </a:solidFill>
          <a:ln w="50800">
            <a:solidFill>
              <a:srgbClr val="63BA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308298"/>
                </a:solidFill>
              </a:rPr>
              <a:t>Назови картинку. Если слышится звук «Л»,</a:t>
            </a:r>
          </a:p>
          <a:p>
            <a:pPr algn="ctr"/>
            <a:r>
              <a:rPr lang="ru-RU" sz="2000" dirty="0" smtClean="0">
                <a:solidFill>
                  <a:srgbClr val="308298"/>
                </a:solidFill>
              </a:rPr>
              <a:t> то щелкни по ней. Четко произноси звук «Л».</a:t>
            </a:r>
          </a:p>
          <a:p>
            <a:pPr algn="ctr"/>
            <a:r>
              <a:rPr lang="ru-RU" sz="2000" dirty="0" smtClean="0">
                <a:solidFill>
                  <a:srgbClr val="43ACC5"/>
                </a:solidFill>
              </a:rPr>
              <a:t>Щелкните по тексту, чтобы скрыть его.</a:t>
            </a:r>
            <a:endParaRPr lang="ru-RU" sz="2000" dirty="0">
              <a:solidFill>
                <a:srgbClr val="43ACC5"/>
              </a:solidFill>
            </a:endParaRPr>
          </a:p>
        </p:txBody>
      </p:sp>
    </p:spTree>
  </p:cSld>
  <p:clrMapOvr>
    <a:masterClrMapping/>
  </p:clrMapOvr>
  <p:transition advClick="0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1111E-6 C 0.13646 -0.00995 0.27309 -0.01991 0.32778 -0.0236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C 0.15017 -0.03241 0.30052 -0.06482 0.36041 -0.0775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" y="-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C 0.24462 -0.14699 0.48959 -0.29375 0.5875 -0.3523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" y="-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33333E-6 C 0.18698 -0.13611 0.37413 -0.27199 0.44913 -0.3263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" y="-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1.11111E-6 C 0.07674 -0.18657 0.15348 -0.37315 0.18421 -0.44769 " pathEditMode="relative" ptsTypes="aA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1.48148E-6 C 0.10469 0.03241 0.20956 0.06505 0.2514 0.07801 " pathEditMode="relative" ptsTypes="aA">
                                      <p:cBhvr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C 0.01146 -0.12084 0.02465 -0.24097 0.03021 -0.2884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-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8DC"/>
            </a:gs>
            <a:gs pos="100000">
              <a:srgbClr val="477BB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Весна1\подложки\фон 2.png"/>
          <p:cNvPicPr>
            <a:picLocks noChangeAspect="1" noChangeArrowheads="1"/>
          </p:cNvPicPr>
          <p:nvPr/>
        </p:nvPicPr>
        <p:blipFill>
          <a:blip r:embed="rId2" cstate="email"/>
          <a:srcRect b="421"/>
          <a:stretch>
            <a:fillRect/>
          </a:stretch>
        </p:blipFill>
        <p:spPr bwMode="auto">
          <a:xfrm rot="5400000">
            <a:off x="867161" y="-1552961"/>
            <a:ext cx="7562080" cy="990600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848600" y="6400800"/>
            <a:ext cx="1295400" cy="457200"/>
          </a:xfrm>
          <a:prstGeom prst="actionButtonForwardNext">
            <a:avLst/>
          </a:prstGeom>
          <a:solidFill>
            <a:srgbClr val="6E97C8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справка 13">
            <a:hlinkClick r:id="" action="ppaction://noaction" highlightClick="1"/>
          </p:cNvPr>
          <p:cNvSpPr/>
          <p:nvPr/>
        </p:nvSpPr>
        <p:spPr>
          <a:xfrm>
            <a:off x="8686800" y="0"/>
            <a:ext cx="457200" cy="457200"/>
          </a:xfrm>
          <a:prstGeom prst="actionButtonHelp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11" descr="E:\Клипарты\Звук Л\нгш0.png"/>
          <p:cNvPicPr>
            <a:picLocks noChangeAspect="1" noChangeArrowheads="1"/>
          </p:cNvPicPr>
          <p:nvPr/>
        </p:nvPicPr>
        <p:blipFill>
          <a:blip r:embed="rId3" cstate="screen">
            <a:lum bright="-100000"/>
          </a:blip>
          <a:srcRect/>
          <a:stretch>
            <a:fillRect/>
          </a:stretch>
        </p:blipFill>
        <p:spPr bwMode="auto">
          <a:xfrm>
            <a:off x="990600" y="1524000"/>
            <a:ext cx="1371600" cy="1029034"/>
          </a:xfrm>
          <a:prstGeom prst="rect">
            <a:avLst/>
          </a:prstGeom>
          <a:noFill/>
        </p:spPr>
      </p:pic>
      <p:pic>
        <p:nvPicPr>
          <p:cNvPr id="7" name="Picture 5" descr="E:\Клипарты\Звук Л\scan 154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/>
          </a:blip>
          <a:srcRect/>
          <a:stretch>
            <a:fillRect/>
          </a:stretch>
        </p:blipFill>
        <p:spPr bwMode="auto">
          <a:xfrm>
            <a:off x="2743200" y="1828800"/>
            <a:ext cx="1001889" cy="856045"/>
          </a:xfrm>
          <a:prstGeom prst="rect">
            <a:avLst/>
          </a:prstGeom>
          <a:noFill/>
        </p:spPr>
      </p:pic>
      <p:pic>
        <p:nvPicPr>
          <p:cNvPr id="9" name="Picture 8" descr="E:\Клипарты\Звук Л\227a7a32c118.png"/>
          <p:cNvPicPr>
            <a:picLocks noChangeAspect="1" noChangeArrowheads="1"/>
          </p:cNvPicPr>
          <p:nvPr/>
        </p:nvPicPr>
        <p:blipFill>
          <a:blip r:embed="rId5" cstate="screen">
            <a:lum bright="-100000"/>
          </a:blip>
          <a:srcRect/>
          <a:stretch>
            <a:fillRect/>
          </a:stretch>
        </p:blipFill>
        <p:spPr bwMode="auto">
          <a:xfrm>
            <a:off x="4038600" y="1676400"/>
            <a:ext cx="1020762" cy="1146175"/>
          </a:xfrm>
          <a:prstGeom prst="rect">
            <a:avLst/>
          </a:prstGeom>
          <a:noFill/>
        </p:spPr>
      </p:pic>
      <p:pic>
        <p:nvPicPr>
          <p:cNvPr id="10" name="Picture 2" descr="E:\Клипарты\Звук Л\0_849ce_64e92829_L.png"/>
          <p:cNvPicPr>
            <a:picLocks noChangeAspect="1" noChangeArrowheads="1"/>
          </p:cNvPicPr>
          <p:nvPr/>
        </p:nvPicPr>
        <p:blipFill>
          <a:blip r:embed="rId6" cstate="screen">
            <a:lum bright="-100000"/>
          </a:blip>
          <a:srcRect/>
          <a:stretch>
            <a:fillRect/>
          </a:stretch>
        </p:blipFill>
        <p:spPr bwMode="auto">
          <a:xfrm>
            <a:off x="5257800" y="1447800"/>
            <a:ext cx="1589663" cy="1352550"/>
          </a:xfrm>
          <a:prstGeom prst="rect">
            <a:avLst/>
          </a:prstGeom>
          <a:noFill/>
        </p:spPr>
      </p:pic>
      <p:pic>
        <p:nvPicPr>
          <p:cNvPr id="11" name="Picture 3" descr="E:\Клипарты\Звук Л\0_94d3f_89386ae4_XXXL.png"/>
          <p:cNvPicPr>
            <a:picLocks noChangeAspect="1" noChangeArrowheads="1"/>
          </p:cNvPicPr>
          <p:nvPr/>
        </p:nvPicPr>
        <p:blipFill>
          <a:blip r:embed="rId7" cstate="screen">
            <a:lum bright="-100000"/>
          </a:blip>
          <a:srcRect/>
          <a:stretch>
            <a:fillRect/>
          </a:stretch>
        </p:blipFill>
        <p:spPr bwMode="auto">
          <a:xfrm>
            <a:off x="7086600" y="1676400"/>
            <a:ext cx="1066800" cy="940451"/>
          </a:xfrm>
          <a:prstGeom prst="rect">
            <a:avLst/>
          </a:prstGeom>
          <a:noFill/>
        </p:spPr>
      </p:pic>
      <p:pic>
        <p:nvPicPr>
          <p:cNvPr id="12" name="Picture 2" descr="E:\Клипарты\Звук Л\0_849ce_64e92829_L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33400" y="4831336"/>
            <a:ext cx="1676400" cy="1426349"/>
          </a:xfrm>
          <a:prstGeom prst="rect">
            <a:avLst/>
          </a:prstGeom>
          <a:noFill/>
        </p:spPr>
      </p:pic>
      <p:pic>
        <p:nvPicPr>
          <p:cNvPr id="15" name="Picture 11" descr="E:\Клипарты\Звук Л\нгш0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962400" y="4800600"/>
            <a:ext cx="1600200" cy="1723393"/>
          </a:xfrm>
          <a:prstGeom prst="rect">
            <a:avLst/>
          </a:prstGeom>
          <a:noFill/>
        </p:spPr>
      </p:pic>
      <p:pic>
        <p:nvPicPr>
          <p:cNvPr id="17" name="Picture 8" descr="E:\Клипарты\Звук Л\227a7a32c118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15000" y="4953000"/>
            <a:ext cx="1020762" cy="1146175"/>
          </a:xfrm>
          <a:prstGeom prst="rect">
            <a:avLst/>
          </a:prstGeom>
          <a:noFill/>
        </p:spPr>
      </p:pic>
      <p:pic>
        <p:nvPicPr>
          <p:cNvPr id="13" name="Picture 3" descr="E:\Клипарты\Звук Л\0_94d3f_89386ae4_XXXL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2438400" y="4953000"/>
            <a:ext cx="1210123" cy="1066799"/>
          </a:xfrm>
          <a:prstGeom prst="rect">
            <a:avLst/>
          </a:prstGeom>
          <a:noFill/>
        </p:spPr>
      </p:pic>
      <p:pic>
        <p:nvPicPr>
          <p:cNvPr id="16" name="Picture 5" descr="E:\Клипарты\Звук Л\scan 154.jpg"/>
          <p:cNvPicPr>
            <a:picLocks noChangeAspect="1" noChangeArrowheads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4876800"/>
            <a:ext cx="1248551" cy="1066800"/>
          </a:xfrm>
          <a:prstGeom prst="rect">
            <a:avLst/>
          </a:prstGeom>
          <a:noFill/>
        </p:spPr>
      </p:pic>
      <p:sp>
        <p:nvSpPr>
          <p:cNvPr id="8" name="Блок-схема: знак завершения 7"/>
          <p:cNvSpPr/>
          <p:nvPr/>
        </p:nvSpPr>
        <p:spPr>
          <a:xfrm>
            <a:off x="1752600" y="609600"/>
            <a:ext cx="5867400" cy="1752600"/>
          </a:xfrm>
          <a:prstGeom prst="flowChartTerminator">
            <a:avLst/>
          </a:prstGeom>
          <a:solidFill>
            <a:srgbClr val="E2F2F6"/>
          </a:solidFill>
          <a:ln w="50800">
            <a:solidFill>
              <a:srgbClr val="63BA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308298"/>
                </a:solidFill>
              </a:rPr>
              <a:t>Отгадай от какого предмета тень (слева направо в верхнем ряду). Называй картинку (в нижнем ряду) и щелкай по ней. </a:t>
            </a:r>
          </a:p>
          <a:p>
            <a:pPr algn="ctr"/>
            <a:r>
              <a:rPr lang="ru-RU" sz="2000" dirty="0" smtClean="0">
                <a:solidFill>
                  <a:srgbClr val="308298"/>
                </a:solidFill>
              </a:rPr>
              <a:t>Четко произноси звук «Л».</a:t>
            </a:r>
          </a:p>
          <a:p>
            <a:pPr algn="ctr"/>
            <a:r>
              <a:rPr lang="ru-RU" sz="2000" dirty="0" smtClean="0">
                <a:solidFill>
                  <a:srgbClr val="43ACC5"/>
                </a:solidFill>
              </a:rPr>
              <a:t>Щелкните по тексту, чтобы скрыть его.</a:t>
            </a:r>
            <a:endParaRPr lang="ru-RU" sz="2000" dirty="0">
              <a:solidFill>
                <a:srgbClr val="43ACC5"/>
              </a:solidFill>
            </a:endParaRPr>
          </a:p>
        </p:txBody>
      </p:sp>
    </p:spTree>
  </p:cSld>
  <p:clrMapOvr>
    <a:masterClrMapping/>
  </p:clrMapOvr>
  <p:transition advClick="0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33333E-6 C 0.21181 -0.2074 0.42378 -0.41458 0.50833 -0.4972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" y="-2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C 0.20816 -0.19977 0.41667 -0.39815 0.50052 -0.4777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" y="-2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C -0.14409 -0.21921 -0.28819 -0.43819 -0.34583 -0.5256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" y="-2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85185E-6 C -0.07621 -0.19931 -0.15243 -0.39838 -0.18281 -0.47801 " pathEditMode="relative" ptsTypes="aA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48148E-6 C -0.20729 -0.18981 -0.41441 -0.3794 -0.49722 -0.45532 " pathEditMode="relative" ptsTypes="aA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8DC"/>
            </a:gs>
            <a:gs pos="100000">
              <a:srgbClr val="477BB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Весна1\подложки\фон 2.png"/>
          <p:cNvPicPr>
            <a:picLocks noChangeAspect="1" noChangeArrowheads="1"/>
          </p:cNvPicPr>
          <p:nvPr/>
        </p:nvPicPr>
        <p:blipFill>
          <a:blip r:embed="rId2" cstate="email"/>
          <a:srcRect b="421"/>
          <a:stretch>
            <a:fillRect/>
          </a:stretch>
        </p:blipFill>
        <p:spPr bwMode="auto">
          <a:xfrm rot="5400000">
            <a:off x="867161" y="-1552959"/>
            <a:ext cx="7562080" cy="990600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848600" y="6400800"/>
            <a:ext cx="1295400" cy="457200"/>
          </a:xfrm>
          <a:prstGeom prst="actionButtonForwardNext">
            <a:avLst/>
          </a:prstGeom>
          <a:solidFill>
            <a:srgbClr val="6E97C8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справка 13">
            <a:hlinkClick r:id="" action="ppaction://noaction" highlightClick="1"/>
          </p:cNvPr>
          <p:cNvSpPr/>
          <p:nvPr/>
        </p:nvSpPr>
        <p:spPr>
          <a:xfrm>
            <a:off x="8686800" y="0"/>
            <a:ext cx="457200" cy="457200"/>
          </a:xfrm>
          <a:prstGeom prst="actionButtonHelp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8" descr="E:\Клипарты\Звук Л\scan пс8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89000" contrast="-24000"/>
          </a:blip>
          <a:srcRect/>
          <a:stretch>
            <a:fillRect/>
          </a:stretch>
        </p:blipFill>
        <p:spPr bwMode="auto">
          <a:xfrm>
            <a:off x="762001" y="1279751"/>
            <a:ext cx="1066800" cy="1244374"/>
          </a:xfrm>
          <a:prstGeom prst="rect">
            <a:avLst/>
          </a:prstGeom>
          <a:noFill/>
        </p:spPr>
      </p:pic>
      <p:pic>
        <p:nvPicPr>
          <p:cNvPr id="7" name="Picture 2" descr="E:\Клипарты\Звук Л\0020-022-Bannyj-khalat.pn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/>
          </a:blip>
          <a:srcRect/>
          <a:stretch>
            <a:fillRect/>
          </a:stretch>
        </p:blipFill>
        <p:spPr bwMode="auto">
          <a:xfrm>
            <a:off x="2286001" y="1321088"/>
            <a:ext cx="914400" cy="1405190"/>
          </a:xfrm>
          <a:prstGeom prst="rect">
            <a:avLst/>
          </a:prstGeom>
          <a:noFill/>
        </p:spPr>
      </p:pic>
      <p:pic>
        <p:nvPicPr>
          <p:cNvPr id="9" name="Picture 4" descr="E:\Клипарты\Звук Л\scan 66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/>
          </a:blip>
          <a:srcRect/>
          <a:stretch>
            <a:fillRect/>
          </a:stretch>
        </p:blipFill>
        <p:spPr bwMode="auto">
          <a:xfrm>
            <a:off x="3657600" y="1676400"/>
            <a:ext cx="1025580" cy="1087437"/>
          </a:xfrm>
          <a:prstGeom prst="rect">
            <a:avLst/>
          </a:prstGeom>
          <a:noFill/>
        </p:spPr>
      </p:pic>
      <p:pic>
        <p:nvPicPr>
          <p:cNvPr id="10" name="Picture 12" descr="E:\Клипарты\Звук Л\ооо.png"/>
          <p:cNvPicPr>
            <a:picLocks noChangeAspect="1" noChangeArrowheads="1"/>
          </p:cNvPicPr>
          <p:nvPr/>
        </p:nvPicPr>
        <p:blipFill>
          <a:blip r:embed="rId6">
            <a:lum bright="-95000"/>
          </a:blip>
          <a:srcRect/>
          <a:stretch>
            <a:fillRect/>
          </a:stretch>
        </p:blipFill>
        <p:spPr bwMode="auto">
          <a:xfrm>
            <a:off x="4876800" y="1465544"/>
            <a:ext cx="1143000" cy="1276089"/>
          </a:xfrm>
          <a:prstGeom prst="rect">
            <a:avLst/>
          </a:prstGeom>
          <a:noFill/>
        </p:spPr>
      </p:pic>
      <p:pic>
        <p:nvPicPr>
          <p:cNvPr id="11" name="Picture 4" descr="E:\Клипарты\Звук Л\0_3ad8b_3d41be69_S.png"/>
          <p:cNvPicPr>
            <a:picLocks noChangeAspect="1" noChangeArrowheads="1"/>
          </p:cNvPicPr>
          <p:nvPr/>
        </p:nvPicPr>
        <p:blipFill>
          <a:blip r:embed="rId7">
            <a:lum bright="-100000"/>
          </a:blip>
          <a:srcRect/>
          <a:stretch>
            <a:fillRect/>
          </a:stretch>
        </p:blipFill>
        <p:spPr bwMode="auto">
          <a:xfrm rot="17853054">
            <a:off x="6218106" y="1687452"/>
            <a:ext cx="1011673" cy="1060625"/>
          </a:xfrm>
          <a:prstGeom prst="rect">
            <a:avLst/>
          </a:prstGeom>
          <a:noFill/>
        </p:spPr>
      </p:pic>
      <p:pic>
        <p:nvPicPr>
          <p:cNvPr id="12" name="Picture 6" descr="E:\Клипарты\Звук Л\scan 230.jpg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/>
          </a:blip>
          <a:srcRect/>
          <a:stretch>
            <a:fillRect/>
          </a:stretch>
        </p:blipFill>
        <p:spPr bwMode="auto">
          <a:xfrm rot="16707230">
            <a:off x="7297898" y="1395628"/>
            <a:ext cx="1273956" cy="1063625"/>
          </a:xfrm>
          <a:prstGeom prst="rect">
            <a:avLst/>
          </a:prstGeom>
          <a:noFill/>
        </p:spPr>
      </p:pic>
      <p:pic>
        <p:nvPicPr>
          <p:cNvPr id="13" name="Picture 8" descr="E:\Клипарты\Звук Л\scan пс8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4800600"/>
            <a:ext cx="1249363" cy="1457325"/>
          </a:xfrm>
          <a:prstGeom prst="rect">
            <a:avLst/>
          </a:prstGeom>
          <a:noFill/>
        </p:spPr>
      </p:pic>
      <p:pic>
        <p:nvPicPr>
          <p:cNvPr id="16" name="Picture 4" descr="E:\Клипарты\Звук Л\scan 66.jpg"/>
          <p:cNvPicPr>
            <a:picLocks noChangeAspect="1" noChangeArrowheads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5105400"/>
            <a:ext cx="1241176" cy="1316037"/>
          </a:xfrm>
          <a:prstGeom prst="rect">
            <a:avLst/>
          </a:prstGeom>
          <a:noFill/>
        </p:spPr>
      </p:pic>
      <p:pic>
        <p:nvPicPr>
          <p:cNvPr id="17" name="Picture 12" descr="E:\Клипарты\Звук Л\ооо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5000" y="4495800"/>
            <a:ext cx="1447800" cy="1616379"/>
          </a:xfrm>
          <a:prstGeom prst="rect">
            <a:avLst/>
          </a:prstGeom>
          <a:noFill/>
        </p:spPr>
      </p:pic>
      <p:pic>
        <p:nvPicPr>
          <p:cNvPr id="18" name="Picture 4" descr="E:\Клипарты\Звук Л\0_3ad8b_3d41be69_S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7744411">
            <a:off x="614176" y="4837679"/>
            <a:ext cx="1231625" cy="1291220"/>
          </a:xfrm>
          <a:prstGeom prst="rect">
            <a:avLst/>
          </a:prstGeom>
          <a:noFill/>
        </p:spPr>
      </p:pic>
      <p:pic>
        <p:nvPicPr>
          <p:cNvPr id="19" name="Picture 6" descr="E:\Клипарты\Звук Л\scan 230.jpg"/>
          <p:cNvPicPr>
            <a:picLocks noChangeAspect="1" noChangeArrowheads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 rot="16841633">
            <a:off x="5798048" y="4798383"/>
            <a:ext cx="1452542" cy="1212726"/>
          </a:xfrm>
          <a:prstGeom prst="rect">
            <a:avLst/>
          </a:prstGeom>
          <a:noFill/>
        </p:spPr>
      </p:pic>
      <p:pic>
        <p:nvPicPr>
          <p:cNvPr id="15" name="Picture 2" descr="E:\Клипарты\Звук Л\0020-022-Bannyj-khalat.png"/>
          <p:cNvPicPr>
            <a:picLocks noChangeAspect="1" noChangeArrowheads="1"/>
          </p:cNvPicPr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4419600"/>
            <a:ext cx="1030287" cy="1583278"/>
          </a:xfrm>
          <a:prstGeom prst="rect">
            <a:avLst/>
          </a:prstGeom>
          <a:noFill/>
        </p:spPr>
      </p:pic>
      <p:sp>
        <p:nvSpPr>
          <p:cNvPr id="8" name="Блок-схема: знак завершения 7"/>
          <p:cNvSpPr/>
          <p:nvPr/>
        </p:nvSpPr>
        <p:spPr>
          <a:xfrm>
            <a:off x="1752600" y="609600"/>
            <a:ext cx="5867400" cy="1752600"/>
          </a:xfrm>
          <a:prstGeom prst="flowChartTerminator">
            <a:avLst/>
          </a:prstGeom>
          <a:solidFill>
            <a:srgbClr val="E2F2F6"/>
          </a:solidFill>
          <a:ln w="50800">
            <a:solidFill>
              <a:srgbClr val="63BA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308298"/>
                </a:solidFill>
              </a:rPr>
              <a:t>Отгадай от какого предмета тень (слева направо в верхнем ряду). Называй картинку (в нижнем ряду) и щелкай по ней. </a:t>
            </a:r>
          </a:p>
          <a:p>
            <a:pPr algn="ctr"/>
            <a:r>
              <a:rPr lang="ru-RU" sz="2000" dirty="0" smtClean="0">
                <a:solidFill>
                  <a:srgbClr val="308298"/>
                </a:solidFill>
              </a:rPr>
              <a:t>Четко произноси звук «Л».</a:t>
            </a:r>
          </a:p>
          <a:p>
            <a:pPr algn="ctr"/>
            <a:r>
              <a:rPr lang="ru-RU" sz="2000" dirty="0" smtClean="0">
                <a:solidFill>
                  <a:srgbClr val="43ACC5"/>
                </a:solidFill>
              </a:rPr>
              <a:t>Щелкните по тексту, чтобы скрыть его.</a:t>
            </a:r>
            <a:endParaRPr lang="ru-RU" sz="2000" dirty="0">
              <a:solidFill>
                <a:srgbClr val="43ACC5"/>
              </a:solidFill>
            </a:endParaRPr>
          </a:p>
        </p:txBody>
      </p:sp>
    </p:spTree>
  </p:cSld>
  <p:clrMapOvr>
    <a:masterClrMapping/>
  </p:clrMapOvr>
  <p:transition advClick="0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 C -0.1224 -0.21574 -0.24445 -0.43125 -0.29323 -0.5173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" y="-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C -0.23125 -0.19213 -0.46302 -0.3831 -0.55625 -0.4597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-2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22222E-6 C -0.05278 -0.21158 -0.10538 -0.42292 -0.12622 -0.5069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-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C 0.13021 -0.19769 0.26042 -0.39491 0.3125 -0.4733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2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96296E-6 C 0.24913 -0.19908 0.49878 -0.39815 0.59878 -0.4773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" y="-2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44444E-6 C 0.06337 -0.21342 0.12743 -0.42592 0.1533 -0.5104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8DC"/>
            </a:gs>
            <a:gs pos="100000">
              <a:srgbClr val="477BB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Весна1\подложки\фон 2.png"/>
          <p:cNvPicPr>
            <a:picLocks noChangeAspect="1" noChangeArrowheads="1"/>
          </p:cNvPicPr>
          <p:nvPr/>
        </p:nvPicPr>
        <p:blipFill>
          <a:blip r:embed="rId2" cstate="email"/>
          <a:srcRect b="421"/>
          <a:stretch>
            <a:fillRect/>
          </a:stretch>
        </p:blipFill>
        <p:spPr bwMode="auto">
          <a:xfrm rot="5400000">
            <a:off x="867161" y="-1552959"/>
            <a:ext cx="7562080" cy="990600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848600" y="6400800"/>
            <a:ext cx="1295400" cy="457200"/>
          </a:xfrm>
          <a:prstGeom prst="actionButtonForwardNext">
            <a:avLst/>
          </a:prstGeom>
          <a:solidFill>
            <a:srgbClr val="6E97C8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справка 13">
            <a:hlinkClick r:id="" action="ppaction://noaction" highlightClick="1"/>
          </p:cNvPr>
          <p:cNvSpPr/>
          <p:nvPr/>
        </p:nvSpPr>
        <p:spPr>
          <a:xfrm>
            <a:off x="8686800" y="0"/>
            <a:ext cx="457200" cy="457200"/>
          </a:xfrm>
          <a:prstGeom prst="actionButtonHelp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4" descr="E:\Клипарты\Звук Л\scan 66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1" y="3179763"/>
            <a:ext cx="1313042" cy="1392237"/>
          </a:xfrm>
          <a:prstGeom prst="rect">
            <a:avLst/>
          </a:prstGeom>
          <a:noFill/>
        </p:spPr>
      </p:pic>
      <p:pic>
        <p:nvPicPr>
          <p:cNvPr id="9" name="Picture 3" descr="E:\Клипарты\Звук Л\0_94d3f_89386ae4_XXXL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57800" y="4876800"/>
            <a:ext cx="1143000" cy="1007626"/>
          </a:xfrm>
          <a:prstGeom prst="rect">
            <a:avLst/>
          </a:prstGeom>
          <a:noFill/>
        </p:spPr>
      </p:pic>
      <p:pic>
        <p:nvPicPr>
          <p:cNvPr id="11" name="Picture 8" descr="E:\Клипарты\Звук Л\scan пс8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4572000"/>
            <a:ext cx="1249363" cy="1457325"/>
          </a:xfrm>
          <a:prstGeom prst="rect">
            <a:avLst/>
          </a:prstGeom>
          <a:noFill/>
        </p:spPr>
      </p:pic>
      <p:pic>
        <p:nvPicPr>
          <p:cNvPr id="12" name="Picture 6" descr="E:\Клипарты\Звук Л\scan 230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0" y="2819400"/>
            <a:ext cx="1752600" cy="1463245"/>
          </a:xfrm>
          <a:prstGeom prst="rect">
            <a:avLst/>
          </a:prstGeom>
          <a:noFill/>
        </p:spPr>
      </p:pic>
      <p:pic>
        <p:nvPicPr>
          <p:cNvPr id="13" name="Picture 2" descr="E:\Клипарты\Звук Л\0020-022-Bannyj-khalat.png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1066800"/>
            <a:ext cx="942127" cy="1447800"/>
          </a:xfrm>
          <a:prstGeom prst="rect">
            <a:avLst/>
          </a:prstGeom>
          <a:noFill/>
        </p:spPr>
      </p:pic>
      <p:pic>
        <p:nvPicPr>
          <p:cNvPr id="15" name="Picture 8" descr="E:\Клипарты\Звук Л\227a7a32c118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038600" y="3200400"/>
            <a:ext cx="1020762" cy="1146175"/>
          </a:xfrm>
          <a:prstGeom prst="rect">
            <a:avLst/>
          </a:prstGeom>
          <a:noFill/>
        </p:spPr>
      </p:pic>
      <p:pic>
        <p:nvPicPr>
          <p:cNvPr id="16" name="Picture 11" descr="E:\Клипарты\Звук Л\нгш0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334000" y="990600"/>
            <a:ext cx="1910331" cy="2057400"/>
          </a:xfrm>
          <a:prstGeom prst="rect">
            <a:avLst/>
          </a:prstGeom>
          <a:noFill/>
        </p:spPr>
      </p:pic>
      <p:pic>
        <p:nvPicPr>
          <p:cNvPr id="19" name="Picture 2" descr="E:\Клипарты\Звук Л\0_849ce_64e92829_L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2362201" y="1981200"/>
            <a:ext cx="1679222" cy="1428750"/>
          </a:xfrm>
          <a:prstGeom prst="rect">
            <a:avLst/>
          </a:prstGeom>
          <a:noFill/>
        </p:spPr>
      </p:pic>
      <p:sp>
        <p:nvSpPr>
          <p:cNvPr id="20" name="6-конечная звезда 19"/>
          <p:cNvSpPr/>
          <p:nvPr/>
        </p:nvSpPr>
        <p:spPr>
          <a:xfrm>
            <a:off x="2514600" y="4267200"/>
            <a:ext cx="1542288" cy="1752600"/>
          </a:xfrm>
          <a:prstGeom prst="star6">
            <a:avLst/>
          </a:prstGeom>
          <a:solidFill>
            <a:srgbClr val="63B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6-конечная звезда 20"/>
          <p:cNvSpPr/>
          <p:nvPr/>
        </p:nvSpPr>
        <p:spPr>
          <a:xfrm rot="2659727">
            <a:off x="6324600" y="2486627"/>
            <a:ext cx="1475232" cy="1676400"/>
          </a:xfrm>
          <a:prstGeom prst="star6">
            <a:avLst/>
          </a:prstGeom>
          <a:solidFill>
            <a:srgbClr val="63B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6-конечная звезда 21"/>
          <p:cNvSpPr/>
          <p:nvPr/>
        </p:nvSpPr>
        <p:spPr>
          <a:xfrm rot="2596219">
            <a:off x="2478347" y="1932389"/>
            <a:ext cx="1359848" cy="1545282"/>
          </a:xfrm>
          <a:prstGeom prst="star6">
            <a:avLst/>
          </a:prstGeom>
          <a:solidFill>
            <a:srgbClr val="63B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6-конечная звезда 22"/>
          <p:cNvSpPr/>
          <p:nvPr/>
        </p:nvSpPr>
        <p:spPr>
          <a:xfrm rot="21079063">
            <a:off x="3842643" y="3141784"/>
            <a:ext cx="1359848" cy="1545282"/>
          </a:xfrm>
          <a:prstGeom prst="star6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6-конечная звезда 23"/>
          <p:cNvSpPr/>
          <p:nvPr/>
        </p:nvSpPr>
        <p:spPr>
          <a:xfrm rot="2963357">
            <a:off x="730199" y="2761047"/>
            <a:ext cx="1359848" cy="1545282"/>
          </a:xfrm>
          <a:prstGeom prst="star6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6-конечная звезда 24"/>
          <p:cNvSpPr/>
          <p:nvPr/>
        </p:nvSpPr>
        <p:spPr>
          <a:xfrm rot="21079063">
            <a:off x="5442843" y="4741984"/>
            <a:ext cx="1359848" cy="1545282"/>
          </a:xfrm>
          <a:prstGeom prst="star6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6-конечная звезда 25"/>
          <p:cNvSpPr/>
          <p:nvPr/>
        </p:nvSpPr>
        <p:spPr>
          <a:xfrm rot="1548788">
            <a:off x="5500680" y="994896"/>
            <a:ext cx="1560530" cy="1773330"/>
          </a:xfrm>
          <a:prstGeom prst="star6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6-конечная звезда 26"/>
          <p:cNvSpPr/>
          <p:nvPr/>
        </p:nvSpPr>
        <p:spPr>
          <a:xfrm rot="13134927">
            <a:off x="620576" y="1162497"/>
            <a:ext cx="1359848" cy="1545282"/>
          </a:xfrm>
          <a:prstGeom prst="star6">
            <a:avLst/>
          </a:prstGeom>
          <a:solidFill>
            <a:srgbClr val="63B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знак завершения 7"/>
          <p:cNvSpPr/>
          <p:nvPr/>
        </p:nvSpPr>
        <p:spPr>
          <a:xfrm>
            <a:off x="1752600" y="609600"/>
            <a:ext cx="5867400" cy="1752600"/>
          </a:xfrm>
          <a:prstGeom prst="flowChartTerminator">
            <a:avLst/>
          </a:prstGeom>
          <a:solidFill>
            <a:srgbClr val="E2F2F6"/>
          </a:solidFill>
          <a:ln w="50800">
            <a:solidFill>
              <a:srgbClr val="63BA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308298"/>
                </a:solidFill>
              </a:rPr>
              <a:t>Отгадывай какие картинки спрятаны </a:t>
            </a:r>
          </a:p>
          <a:p>
            <a:pPr algn="ctr"/>
            <a:r>
              <a:rPr lang="ru-RU" sz="2000" dirty="0" smtClean="0">
                <a:solidFill>
                  <a:srgbClr val="308298"/>
                </a:solidFill>
              </a:rPr>
              <a:t>и щелкай мышкой по звездочкам.</a:t>
            </a:r>
          </a:p>
          <a:p>
            <a:pPr algn="ctr"/>
            <a:r>
              <a:rPr lang="ru-RU" sz="2000" dirty="0" smtClean="0">
                <a:solidFill>
                  <a:srgbClr val="308298"/>
                </a:solidFill>
              </a:rPr>
              <a:t> Четко произноси звук «Л».</a:t>
            </a:r>
          </a:p>
          <a:p>
            <a:pPr algn="ctr"/>
            <a:r>
              <a:rPr lang="ru-RU" sz="2000" dirty="0" smtClean="0">
                <a:solidFill>
                  <a:srgbClr val="43ACC5"/>
                </a:solidFill>
              </a:rPr>
              <a:t>Щелкните по тексту, чтобы скрыть его.</a:t>
            </a:r>
            <a:endParaRPr lang="ru-RU" sz="2000" dirty="0">
              <a:solidFill>
                <a:srgbClr val="43ACC5"/>
              </a:solidFill>
            </a:endParaRPr>
          </a:p>
        </p:txBody>
      </p:sp>
    </p:spTree>
  </p:cSld>
  <p:clrMapOvr>
    <a:masterClrMapping/>
  </p:clrMapOvr>
  <p:transition advClick="0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8" grpId="0" animBg="1"/>
      <p:bldP spid="8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284</Words>
  <PresentationFormat>Экран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Office Theme</vt:lpstr>
      <vt:lpstr>1_Office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BOSS</dc:creator>
  <cp:lastModifiedBy>BOSS</cp:lastModifiedBy>
  <cp:revision>24</cp:revision>
  <dcterms:created xsi:type="dcterms:W3CDTF">2016-03-22T12:02:43Z</dcterms:created>
  <dcterms:modified xsi:type="dcterms:W3CDTF">2016-03-29T16:14:13Z</dcterms:modified>
</cp:coreProperties>
</file>