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57" r:id="rId5"/>
    <p:sldId id="259" r:id="rId6"/>
    <p:sldId id="258" r:id="rId7"/>
    <p:sldId id="261" r:id="rId8"/>
    <p:sldId id="263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96C0"/>
    <a:srgbClr val="D0C5DD"/>
    <a:srgbClr val="DEE9C9"/>
    <a:srgbClr val="F2F6EA"/>
    <a:srgbClr val="EDF3E1"/>
    <a:srgbClr val="E1EBCD"/>
    <a:srgbClr val="9AB5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9393"/>
            </a:gs>
            <a:gs pos="50000">
              <a:srgbClr val="FFBF3F"/>
            </a:gs>
            <a:gs pos="100000">
              <a:srgbClr val="88BF4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g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18" Type="http://schemas.openxmlformats.org/officeDocument/2006/relationships/image" Target="../media/image37.gif"/><Relationship Id="rId3" Type="http://schemas.openxmlformats.org/officeDocument/2006/relationships/image" Target="../media/image22.png"/><Relationship Id="rId21" Type="http://schemas.openxmlformats.org/officeDocument/2006/relationships/image" Target="../media/image39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gif"/><Relationship Id="rId2" Type="http://schemas.openxmlformats.org/officeDocument/2006/relationships/image" Target="../media/image1.png"/><Relationship Id="rId16" Type="http://schemas.openxmlformats.org/officeDocument/2006/relationships/image" Target="../media/image35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19" Type="http://schemas.openxmlformats.org/officeDocument/2006/relationships/image" Target="../media/image38.gif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gif"/><Relationship Id="rId5" Type="http://schemas.openxmlformats.org/officeDocument/2006/relationships/image" Target="../media/image27.png"/><Relationship Id="rId4" Type="http://schemas.openxmlformats.org/officeDocument/2006/relationships/image" Target="../media/image37.gif"/><Relationship Id="rId9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32.jpe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11" Type="http://schemas.openxmlformats.org/officeDocument/2006/relationships/image" Target="../media/image12.jpeg"/><Relationship Id="rId5" Type="http://schemas.openxmlformats.org/officeDocument/2006/relationships/image" Target="../media/image38.gif"/><Relationship Id="rId10" Type="http://schemas.openxmlformats.org/officeDocument/2006/relationships/image" Target="../media/image29.jpeg"/><Relationship Id="rId4" Type="http://schemas.openxmlformats.org/officeDocument/2006/relationships/image" Target="../media/image37.gif"/><Relationship Id="rId9" Type="http://schemas.openxmlformats.org/officeDocument/2006/relationships/image" Target="../media/image33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8.gif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16.png"/><Relationship Id="rId5" Type="http://schemas.openxmlformats.org/officeDocument/2006/relationships/image" Target="../media/image30.jpeg"/><Relationship Id="rId10" Type="http://schemas.openxmlformats.org/officeDocument/2006/relationships/image" Target="../media/image43.png"/><Relationship Id="rId4" Type="http://schemas.openxmlformats.org/officeDocument/2006/relationships/image" Target="../media/image41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апля 5"/>
          <p:cNvSpPr/>
          <p:nvPr/>
        </p:nvSpPr>
        <p:spPr>
          <a:xfrm>
            <a:off x="1143000" y="990600"/>
            <a:ext cx="6934200" cy="4267200"/>
          </a:xfrm>
          <a:prstGeom prst="teardrop">
            <a:avLst/>
          </a:prstGeom>
          <a:solidFill>
            <a:srgbClr val="D0C5DD"/>
          </a:solidFill>
          <a:ln w="88900">
            <a:solidFill>
              <a:srgbClr val="A99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95400" y="1828800"/>
            <a:ext cx="6629400" cy="2362200"/>
          </a:xfrm>
          <a:prstGeom prst="ellipse">
            <a:avLst/>
          </a:prstGeom>
          <a:solidFill>
            <a:srgbClr val="DEE9C9"/>
          </a:solidFill>
          <a:ln w="85725">
            <a:solidFill>
              <a:srgbClr val="A99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95400" y="2286000"/>
            <a:ext cx="6553199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Игротека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 «Л»</a:t>
            </a:r>
          </a:p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№ 6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219200" y="762000"/>
            <a:ext cx="6934200" cy="51054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600200" y="1524000"/>
            <a:ext cx="601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Цель: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автоматизация звука «Л» в словах.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Управление: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Узнать задание – кнопка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Смена слайдов – кнопка   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Щелкать по картинкам левой кнопкой мышки.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5105400" y="297180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5105400" y="3733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суммирования 9"/>
          <p:cNvSpPr/>
          <p:nvPr/>
        </p:nvSpPr>
        <p:spPr>
          <a:xfrm>
            <a:off x="2209800" y="609600"/>
            <a:ext cx="4876800" cy="4724400"/>
          </a:xfrm>
          <a:prstGeom prst="flowChartSummingJunction">
            <a:avLst/>
          </a:prstGeom>
          <a:solidFill>
            <a:srgbClr val="F2F6EA"/>
          </a:solidFill>
          <a:ln w="47625">
            <a:solidFill>
              <a:srgbClr val="A996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Клипарты\Звук Л\0_9da2b_9c386521_XXXL.pn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3652858" y="838200"/>
            <a:ext cx="1376342" cy="895350"/>
          </a:xfrm>
          <a:prstGeom prst="rect">
            <a:avLst/>
          </a:prstGeom>
          <a:noFill/>
        </p:spPr>
      </p:pic>
      <p:pic>
        <p:nvPicPr>
          <p:cNvPr id="3075" name="Picture 3" descr="E:\Клипарты\Звук Л\0_871bc_27c6ebea_XX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752600"/>
            <a:ext cx="1075082" cy="1611312"/>
          </a:xfrm>
          <a:prstGeom prst="rect">
            <a:avLst/>
          </a:prstGeom>
          <a:noFill/>
        </p:spPr>
      </p:pic>
      <p:pic>
        <p:nvPicPr>
          <p:cNvPr id="3076" name="Picture 4" descr="E:\Клипарты\Звук Л\Безимени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1" y="3575538"/>
            <a:ext cx="1600200" cy="1181686"/>
          </a:xfrm>
          <a:prstGeom prst="rect">
            <a:avLst/>
          </a:prstGeom>
          <a:noFill/>
        </p:spPr>
      </p:pic>
      <p:pic>
        <p:nvPicPr>
          <p:cNvPr id="3077" name="Picture 5" descr="E:\Клипарты\Звук Л\scan 226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5334000"/>
            <a:ext cx="1447800" cy="927878"/>
          </a:xfrm>
          <a:prstGeom prst="rect">
            <a:avLst/>
          </a:prstGeom>
          <a:noFill/>
        </p:spPr>
      </p:pic>
      <p:pic>
        <p:nvPicPr>
          <p:cNvPr id="3078" name="Picture 6" descr="E:\Клипарты\Звук Л\scan 11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105400"/>
            <a:ext cx="2019022" cy="1143000"/>
          </a:xfrm>
          <a:prstGeom prst="rect">
            <a:avLst/>
          </a:prstGeom>
          <a:noFill/>
        </p:spPr>
      </p:pic>
      <p:pic>
        <p:nvPicPr>
          <p:cNvPr id="3079" name="Picture 7" descr="E:\Клипарты\Звук Л\fork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705095">
            <a:off x="6921231" y="3620098"/>
            <a:ext cx="1341437" cy="1285364"/>
          </a:xfrm>
          <a:prstGeom prst="rect">
            <a:avLst/>
          </a:prstGeom>
          <a:noFill/>
        </p:spPr>
      </p:pic>
      <p:pic>
        <p:nvPicPr>
          <p:cNvPr id="16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2362200"/>
            <a:ext cx="1235251" cy="1524000"/>
          </a:xfrm>
          <a:prstGeom prst="rect">
            <a:avLst/>
          </a:prstGeom>
          <a:noFill/>
        </p:spPr>
      </p:pic>
      <p:pic>
        <p:nvPicPr>
          <p:cNvPr id="3081" name="Picture 9" descr="E:\Клипарты\Звук Л\d11ef5aae894.png"/>
          <p:cNvPicPr>
            <a:picLocks noChangeAspect="1" noChangeArrowheads="1"/>
          </p:cNvPicPr>
          <p:nvPr/>
        </p:nvPicPr>
        <p:blipFill>
          <a:blip r:embed="rId10" cstate="print">
            <a:lum bright="-30000" contrast="20000"/>
          </a:blip>
          <a:srcRect/>
          <a:stretch>
            <a:fillRect/>
          </a:stretch>
        </p:blipFill>
        <p:spPr bwMode="auto">
          <a:xfrm>
            <a:off x="762000" y="3457269"/>
            <a:ext cx="1295400" cy="1312972"/>
          </a:xfrm>
          <a:prstGeom prst="rect">
            <a:avLst/>
          </a:prstGeom>
          <a:noFill/>
        </p:spPr>
      </p:pic>
      <p:pic>
        <p:nvPicPr>
          <p:cNvPr id="3082" name="Picture 10" descr="E:\Клипарты\Звук Л\clip-lightbulb_41778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011222"/>
            <a:ext cx="685800" cy="1057415"/>
          </a:xfrm>
          <a:prstGeom prst="rect">
            <a:avLst/>
          </a:prstGeom>
          <a:noFill/>
        </p:spPr>
      </p:pic>
      <p:pic>
        <p:nvPicPr>
          <p:cNvPr id="3083" name="Picture 11" descr="E:\Клипарты\Звук Л\apple-2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981200"/>
            <a:ext cx="942461" cy="1066800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600200" y="762000"/>
            <a:ext cx="5867400" cy="20574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Подбери рифму. Назови картинку в  круге и подбери  к ней рифмующуюся картинку,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назови и щелкни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по ней мышкой(копилка – вилка, елка – иголка, шило – мыло, скалка – палка).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Щелкните по тексту, чтобы скрыть его.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-0.12517 -0.06297 -0.25017 -0.1257 -0.3 -0.15047 " pathEditMode="relative" ptsTypes="aA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0.14497 -0.23889 0.28993 -0.47755 0.34792 -0.572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2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-0.1875 -0.04352 -0.37482 -0.08681 -0.45 -0.10486 " pathEditMode="relative" ptsTypes="aA">
                                      <p:cBhvr>
                                        <p:cTn id="2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47014 -0.234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Клипарты\Звук Л\scan 6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990600"/>
            <a:ext cx="1143000" cy="1425811"/>
          </a:xfrm>
          <a:prstGeom prst="rect">
            <a:avLst/>
          </a:prstGeom>
          <a:noFill/>
        </p:spPr>
      </p:pic>
      <p:pic>
        <p:nvPicPr>
          <p:cNvPr id="2053" name="Picture 5" descr="E:\Клипарты\Звук Л\нгш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1" y="762000"/>
            <a:ext cx="1447800" cy="1559261"/>
          </a:xfrm>
          <a:prstGeom prst="rect">
            <a:avLst/>
          </a:prstGeom>
          <a:noFill/>
        </p:spPr>
      </p:pic>
      <p:pic>
        <p:nvPicPr>
          <p:cNvPr id="2054" name="Picture 6" descr="E:\Клипарты\Звук Л\c39bba5397f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05600" y="5029200"/>
            <a:ext cx="1981200" cy="1100978"/>
          </a:xfrm>
          <a:prstGeom prst="rect">
            <a:avLst/>
          </a:prstGeom>
          <a:noFill/>
        </p:spPr>
      </p:pic>
      <p:sp>
        <p:nvSpPr>
          <p:cNvPr id="12" name="Полилиния 11"/>
          <p:cNvSpPr/>
          <p:nvPr/>
        </p:nvSpPr>
        <p:spPr>
          <a:xfrm>
            <a:off x="2795450" y="1894114"/>
            <a:ext cx="4214949" cy="3744686"/>
          </a:xfrm>
          <a:custGeom>
            <a:avLst/>
            <a:gdLst>
              <a:gd name="connsiteX0" fmla="*/ 0 w 4023360"/>
              <a:gd name="connsiteY0" fmla="*/ 0 h 3696789"/>
              <a:gd name="connsiteX1" fmla="*/ 744583 w 4023360"/>
              <a:gd name="connsiteY1" fmla="*/ 927463 h 3696789"/>
              <a:gd name="connsiteX2" fmla="*/ 1998618 w 4023360"/>
              <a:gd name="connsiteY2" fmla="*/ 1084217 h 3696789"/>
              <a:gd name="connsiteX3" fmla="*/ 2743200 w 4023360"/>
              <a:gd name="connsiteY3" fmla="*/ 1907177 h 3696789"/>
              <a:gd name="connsiteX4" fmla="*/ 2429692 w 4023360"/>
              <a:gd name="connsiteY4" fmla="*/ 2965269 h 3696789"/>
              <a:gd name="connsiteX5" fmla="*/ 4023360 w 4023360"/>
              <a:gd name="connsiteY5" fmla="*/ 3696789 h 3696789"/>
              <a:gd name="connsiteX0" fmla="*/ 0 w 4023360"/>
              <a:gd name="connsiteY0" fmla="*/ 0 h 3696789"/>
              <a:gd name="connsiteX1" fmla="*/ 744583 w 4023360"/>
              <a:gd name="connsiteY1" fmla="*/ 927463 h 3696789"/>
              <a:gd name="connsiteX2" fmla="*/ 1998618 w 4023360"/>
              <a:gd name="connsiteY2" fmla="*/ 1084217 h 3696789"/>
              <a:gd name="connsiteX3" fmla="*/ 2743200 w 4023360"/>
              <a:gd name="connsiteY3" fmla="*/ 1907177 h 3696789"/>
              <a:gd name="connsiteX4" fmla="*/ 2429692 w 4023360"/>
              <a:gd name="connsiteY4" fmla="*/ 2965269 h 3696789"/>
              <a:gd name="connsiteX5" fmla="*/ 3667992 w 4023360"/>
              <a:gd name="connsiteY5" fmla="*/ 2589901 h 3696789"/>
              <a:gd name="connsiteX6" fmla="*/ 4023360 w 4023360"/>
              <a:gd name="connsiteY6" fmla="*/ 3696789 h 3696789"/>
              <a:gd name="connsiteX0" fmla="*/ 0 w 4023360"/>
              <a:gd name="connsiteY0" fmla="*/ 0 h 3696789"/>
              <a:gd name="connsiteX1" fmla="*/ 744583 w 4023360"/>
              <a:gd name="connsiteY1" fmla="*/ 927463 h 3696789"/>
              <a:gd name="connsiteX2" fmla="*/ 1998618 w 4023360"/>
              <a:gd name="connsiteY2" fmla="*/ 1084217 h 3696789"/>
              <a:gd name="connsiteX3" fmla="*/ 2743200 w 4023360"/>
              <a:gd name="connsiteY3" fmla="*/ 1907177 h 3696789"/>
              <a:gd name="connsiteX4" fmla="*/ 2429692 w 4023360"/>
              <a:gd name="connsiteY4" fmla="*/ 2965269 h 3696789"/>
              <a:gd name="connsiteX5" fmla="*/ 3667992 w 4023360"/>
              <a:gd name="connsiteY5" fmla="*/ 2589901 h 3696789"/>
              <a:gd name="connsiteX6" fmla="*/ 3800874 w 4023360"/>
              <a:gd name="connsiteY6" fmla="*/ 3041886 h 3696789"/>
              <a:gd name="connsiteX7" fmla="*/ 4023360 w 4023360"/>
              <a:gd name="connsiteY7" fmla="*/ 3696789 h 3696789"/>
              <a:gd name="connsiteX0" fmla="*/ 0 w 4023360"/>
              <a:gd name="connsiteY0" fmla="*/ 0 h 3696789"/>
              <a:gd name="connsiteX1" fmla="*/ 744583 w 4023360"/>
              <a:gd name="connsiteY1" fmla="*/ 927463 h 3696789"/>
              <a:gd name="connsiteX2" fmla="*/ 1998618 w 4023360"/>
              <a:gd name="connsiteY2" fmla="*/ 1084217 h 3696789"/>
              <a:gd name="connsiteX3" fmla="*/ 2743200 w 4023360"/>
              <a:gd name="connsiteY3" fmla="*/ 1907177 h 3696789"/>
              <a:gd name="connsiteX4" fmla="*/ 2429692 w 4023360"/>
              <a:gd name="connsiteY4" fmla="*/ 2965269 h 3696789"/>
              <a:gd name="connsiteX5" fmla="*/ 3449783 w 4023360"/>
              <a:gd name="connsiteY5" fmla="*/ 2815577 h 3696789"/>
              <a:gd name="connsiteX6" fmla="*/ 3800874 w 4023360"/>
              <a:gd name="connsiteY6" fmla="*/ 3041886 h 3696789"/>
              <a:gd name="connsiteX7" fmla="*/ 4023360 w 4023360"/>
              <a:gd name="connsiteY7" fmla="*/ 3696789 h 36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60" h="3696789">
                <a:moveTo>
                  <a:pt x="0" y="0"/>
                </a:moveTo>
                <a:cubicBezTo>
                  <a:pt x="205740" y="373380"/>
                  <a:pt x="411480" y="746760"/>
                  <a:pt x="744583" y="927463"/>
                </a:cubicBezTo>
                <a:cubicBezTo>
                  <a:pt x="1077686" y="1108166"/>
                  <a:pt x="1665515" y="920931"/>
                  <a:pt x="1998618" y="1084217"/>
                </a:cubicBezTo>
                <a:cubicBezTo>
                  <a:pt x="2331721" y="1247503"/>
                  <a:pt x="2671354" y="1593668"/>
                  <a:pt x="2743200" y="1907177"/>
                </a:cubicBezTo>
                <a:cubicBezTo>
                  <a:pt x="2815046" y="2220686"/>
                  <a:pt x="2311928" y="2813869"/>
                  <a:pt x="2429692" y="2965269"/>
                </a:cubicBezTo>
                <a:cubicBezTo>
                  <a:pt x="2547456" y="3116669"/>
                  <a:pt x="3221253" y="2802808"/>
                  <a:pt x="3449783" y="2815577"/>
                </a:cubicBezTo>
                <a:lnTo>
                  <a:pt x="3800874" y="3041886"/>
                </a:lnTo>
                <a:lnTo>
                  <a:pt x="4023360" y="3696789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5" name="Picture 7" descr="E:\Клипарты\Звук Л\2d468ee15ad4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91000" y="838200"/>
            <a:ext cx="1067433" cy="1387475"/>
          </a:xfrm>
          <a:prstGeom prst="rect">
            <a:avLst/>
          </a:prstGeom>
          <a:noFill/>
        </p:spPr>
      </p:pic>
      <p:pic>
        <p:nvPicPr>
          <p:cNvPr id="2056" name="Picture 8" descr="E:\Клипарты\Звук Л\134ae528151e.pn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8200" y="4953000"/>
            <a:ext cx="1330102" cy="1173260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>
            <a:off x="1489166" y="2168434"/>
            <a:ext cx="3814354" cy="3226526"/>
          </a:xfrm>
          <a:custGeom>
            <a:avLst/>
            <a:gdLst>
              <a:gd name="connsiteX0" fmla="*/ 0 w 3814354"/>
              <a:gd name="connsiteY0" fmla="*/ 0 h 3226526"/>
              <a:gd name="connsiteX1" fmla="*/ 261257 w 3814354"/>
              <a:gd name="connsiteY1" fmla="*/ 666206 h 3226526"/>
              <a:gd name="connsiteX2" fmla="*/ 1541417 w 3814354"/>
              <a:gd name="connsiteY2" fmla="*/ 1058092 h 3226526"/>
              <a:gd name="connsiteX3" fmla="*/ 1541417 w 3814354"/>
              <a:gd name="connsiteY3" fmla="*/ 2103120 h 3226526"/>
              <a:gd name="connsiteX4" fmla="*/ 3304903 w 3814354"/>
              <a:gd name="connsiteY4" fmla="*/ 2129246 h 3226526"/>
              <a:gd name="connsiteX5" fmla="*/ 3814354 w 3814354"/>
              <a:gd name="connsiteY5" fmla="*/ 3226526 h 32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354" h="3226526">
                <a:moveTo>
                  <a:pt x="0" y="0"/>
                </a:moveTo>
                <a:cubicBezTo>
                  <a:pt x="2177" y="244928"/>
                  <a:pt x="4354" y="489857"/>
                  <a:pt x="261257" y="666206"/>
                </a:cubicBezTo>
                <a:cubicBezTo>
                  <a:pt x="518160" y="842555"/>
                  <a:pt x="1328057" y="818606"/>
                  <a:pt x="1541417" y="1058092"/>
                </a:cubicBezTo>
                <a:cubicBezTo>
                  <a:pt x="1754777" y="1297578"/>
                  <a:pt x="1247503" y="1924594"/>
                  <a:pt x="1541417" y="2103120"/>
                </a:cubicBezTo>
                <a:cubicBezTo>
                  <a:pt x="1835331" y="2281646"/>
                  <a:pt x="2926080" y="1942012"/>
                  <a:pt x="3304903" y="2129246"/>
                </a:cubicBezTo>
                <a:cubicBezTo>
                  <a:pt x="3683726" y="2316480"/>
                  <a:pt x="3814354" y="3226526"/>
                  <a:pt x="3814354" y="3226526"/>
                </a:cubicBezTo>
              </a:path>
            </a:pathLst>
          </a:cu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E:\Клипарты\Звук Л\1ц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4953000"/>
            <a:ext cx="2089150" cy="1386529"/>
          </a:xfrm>
          <a:prstGeom prst="rect">
            <a:avLst/>
          </a:prstGeom>
          <a:noFill/>
        </p:spPr>
      </p:pic>
      <p:sp>
        <p:nvSpPr>
          <p:cNvPr id="18" name="Полилиния 17"/>
          <p:cNvSpPr/>
          <p:nvPr/>
        </p:nvSpPr>
        <p:spPr>
          <a:xfrm flipH="1">
            <a:off x="1752600" y="1981200"/>
            <a:ext cx="3429000" cy="2895600"/>
          </a:xfrm>
          <a:custGeom>
            <a:avLst/>
            <a:gdLst>
              <a:gd name="connsiteX0" fmla="*/ 0 w 3814354"/>
              <a:gd name="connsiteY0" fmla="*/ 0 h 3226526"/>
              <a:gd name="connsiteX1" fmla="*/ 261257 w 3814354"/>
              <a:gd name="connsiteY1" fmla="*/ 666206 h 3226526"/>
              <a:gd name="connsiteX2" fmla="*/ 1541417 w 3814354"/>
              <a:gd name="connsiteY2" fmla="*/ 1058092 h 3226526"/>
              <a:gd name="connsiteX3" fmla="*/ 1541417 w 3814354"/>
              <a:gd name="connsiteY3" fmla="*/ 2103120 h 3226526"/>
              <a:gd name="connsiteX4" fmla="*/ 3304903 w 3814354"/>
              <a:gd name="connsiteY4" fmla="*/ 2129246 h 3226526"/>
              <a:gd name="connsiteX5" fmla="*/ 3814354 w 3814354"/>
              <a:gd name="connsiteY5" fmla="*/ 3226526 h 32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354" h="3226526">
                <a:moveTo>
                  <a:pt x="0" y="0"/>
                </a:moveTo>
                <a:cubicBezTo>
                  <a:pt x="2177" y="244928"/>
                  <a:pt x="4354" y="489857"/>
                  <a:pt x="261257" y="666206"/>
                </a:cubicBezTo>
                <a:cubicBezTo>
                  <a:pt x="518160" y="842555"/>
                  <a:pt x="1328057" y="818606"/>
                  <a:pt x="1541417" y="1058092"/>
                </a:cubicBezTo>
                <a:cubicBezTo>
                  <a:pt x="1754777" y="1297578"/>
                  <a:pt x="1247503" y="1924594"/>
                  <a:pt x="1541417" y="2103120"/>
                </a:cubicBezTo>
                <a:cubicBezTo>
                  <a:pt x="1835331" y="2281646"/>
                  <a:pt x="2926080" y="1942012"/>
                  <a:pt x="3304903" y="2129246"/>
                </a:cubicBezTo>
                <a:cubicBezTo>
                  <a:pt x="3683726" y="2316480"/>
                  <a:pt x="3814354" y="3226526"/>
                  <a:pt x="3814354" y="3226526"/>
                </a:cubicBezTo>
              </a:path>
            </a:pathLst>
          </a:cu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Picture 11" descr="E:\Клипарты\Звук Л\scan 329 копия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91200" y="914400"/>
            <a:ext cx="961586" cy="1084263"/>
          </a:xfrm>
          <a:prstGeom prst="rect">
            <a:avLst/>
          </a:prstGeom>
          <a:noFill/>
        </p:spPr>
      </p:pic>
      <p:pic>
        <p:nvPicPr>
          <p:cNvPr id="2060" name="Picture 12" descr="E:\Клипарты\Звук Л\globe5t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4876800"/>
            <a:ext cx="838200" cy="1134406"/>
          </a:xfrm>
          <a:prstGeom prst="rect">
            <a:avLst/>
          </a:prstGeom>
          <a:noFill/>
        </p:spPr>
      </p:pic>
      <p:sp>
        <p:nvSpPr>
          <p:cNvPr id="21" name="Полилиния 20"/>
          <p:cNvSpPr/>
          <p:nvPr/>
        </p:nvSpPr>
        <p:spPr>
          <a:xfrm flipH="1">
            <a:off x="3276600" y="2057400"/>
            <a:ext cx="3124200" cy="2895600"/>
          </a:xfrm>
          <a:custGeom>
            <a:avLst/>
            <a:gdLst>
              <a:gd name="connsiteX0" fmla="*/ 0 w 3814354"/>
              <a:gd name="connsiteY0" fmla="*/ 0 h 3226526"/>
              <a:gd name="connsiteX1" fmla="*/ 261257 w 3814354"/>
              <a:gd name="connsiteY1" fmla="*/ 666206 h 3226526"/>
              <a:gd name="connsiteX2" fmla="*/ 1541417 w 3814354"/>
              <a:gd name="connsiteY2" fmla="*/ 1058092 h 3226526"/>
              <a:gd name="connsiteX3" fmla="*/ 1541417 w 3814354"/>
              <a:gd name="connsiteY3" fmla="*/ 2103120 h 3226526"/>
              <a:gd name="connsiteX4" fmla="*/ 3304903 w 3814354"/>
              <a:gd name="connsiteY4" fmla="*/ 2129246 h 3226526"/>
              <a:gd name="connsiteX5" fmla="*/ 3814354 w 3814354"/>
              <a:gd name="connsiteY5" fmla="*/ 3226526 h 3226526"/>
              <a:gd name="connsiteX0" fmla="*/ 0 w 3814354"/>
              <a:gd name="connsiteY0" fmla="*/ 0 h 3335383"/>
              <a:gd name="connsiteX1" fmla="*/ 261257 w 3814354"/>
              <a:gd name="connsiteY1" fmla="*/ 666206 h 3335383"/>
              <a:gd name="connsiteX2" fmla="*/ 1541417 w 3814354"/>
              <a:gd name="connsiteY2" fmla="*/ 1058092 h 3335383"/>
              <a:gd name="connsiteX3" fmla="*/ 1541417 w 3814354"/>
              <a:gd name="connsiteY3" fmla="*/ 2103120 h 3335383"/>
              <a:gd name="connsiteX4" fmla="*/ 2287743 w 3814354"/>
              <a:gd name="connsiteY4" fmla="*/ 3148149 h 3335383"/>
              <a:gd name="connsiteX5" fmla="*/ 3814354 w 3814354"/>
              <a:gd name="connsiteY5" fmla="*/ 3226526 h 3335383"/>
              <a:gd name="connsiteX0" fmla="*/ 0 w 3475300"/>
              <a:gd name="connsiteY0" fmla="*/ 0 h 3335383"/>
              <a:gd name="connsiteX1" fmla="*/ 261257 w 3475300"/>
              <a:gd name="connsiteY1" fmla="*/ 666206 h 3335383"/>
              <a:gd name="connsiteX2" fmla="*/ 1541417 w 3475300"/>
              <a:gd name="connsiteY2" fmla="*/ 1058092 h 3335383"/>
              <a:gd name="connsiteX3" fmla="*/ 1541417 w 3475300"/>
              <a:gd name="connsiteY3" fmla="*/ 2103120 h 3335383"/>
              <a:gd name="connsiteX4" fmla="*/ 2287743 w 3475300"/>
              <a:gd name="connsiteY4" fmla="*/ 3148149 h 3335383"/>
              <a:gd name="connsiteX5" fmla="*/ 3475300 w 3475300"/>
              <a:gd name="connsiteY5" fmla="*/ 3226526 h 3335383"/>
              <a:gd name="connsiteX0" fmla="*/ 0 w 3475300"/>
              <a:gd name="connsiteY0" fmla="*/ 0 h 3237156"/>
              <a:gd name="connsiteX1" fmla="*/ 261257 w 3475300"/>
              <a:gd name="connsiteY1" fmla="*/ 666206 h 3237156"/>
              <a:gd name="connsiteX2" fmla="*/ 1541417 w 3475300"/>
              <a:gd name="connsiteY2" fmla="*/ 1058092 h 3237156"/>
              <a:gd name="connsiteX3" fmla="*/ 1541417 w 3475300"/>
              <a:gd name="connsiteY3" fmla="*/ 2103120 h 3237156"/>
              <a:gd name="connsiteX4" fmla="*/ 2287743 w 3475300"/>
              <a:gd name="connsiteY4" fmla="*/ 3148149 h 3237156"/>
              <a:gd name="connsiteX5" fmla="*/ 2403292 w 3475300"/>
              <a:gd name="connsiteY5" fmla="*/ 2637160 h 3237156"/>
              <a:gd name="connsiteX6" fmla="*/ 3475300 w 3475300"/>
              <a:gd name="connsiteY6" fmla="*/ 3226526 h 3237156"/>
              <a:gd name="connsiteX0" fmla="*/ 0 w 3475300"/>
              <a:gd name="connsiteY0" fmla="*/ 0 h 3226526"/>
              <a:gd name="connsiteX1" fmla="*/ 261257 w 3475300"/>
              <a:gd name="connsiteY1" fmla="*/ 666206 h 3226526"/>
              <a:gd name="connsiteX2" fmla="*/ 1541417 w 3475300"/>
              <a:gd name="connsiteY2" fmla="*/ 1058092 h 3226526"/>
              <a:gd name="connsiteX3" fmla="*/ 1541417 w 3475300"/>
              <a:gd name="connsiteY3" fmla="*/ 2103120 h 3226526"/>
              <a:gd name="connsiteX4" fmla="*/ 2403292 w 3475300"/>
              <a:gd name="connsiteY4" fmla="*/ 2637160 h 3226526"/>
              <a:gd name="connsiteX5" fmla="*/ 3475300 w 3475300"/>
              <a:gd name="connsiteY5" fmla="*/ 3226526 h 3226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5300" h="3226526">
                <a:moveTo>
                  <a:pt x="0" y="0"/>
                </a:moveTo>
                <a:cubicBezTo>
                  <a:pt x="2177" y="244928"/>
                  <a:pt x="4354" y="489857"/>
                  <a:pt x="261257" y="666206"/>
                </a:cubicBezTo>
                <a:cubicBezTo>
                  <a:pt x="518160" y="842555"/>
                  <a:pt x="1328057" y="818606"/>
                  <a:pt x="1541417" y="1058092"/>
                </a:cubicBezTo>
                <a:cubicBezTo>
                  <a:pt x="1754777" y="1297578"/>
                  <a:pt x="1397771" y="1839942"/>
                  <a:pt x="1541417" y="2103120"/>
                </a:cubicBezTo>
                <a:cubicBezTo>
                  <a:pt x="1685063" y="2366298"/>
                  <a:pt x="2080978" y="2449926"/>
                  <a:pt x="2403292" y="2637160"/>
                </a:cubicBezTo>
                <a:lnTo>
                  <a:pt x="3475300" y="3226526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1" name="Picture 13" descr="E:\Клипарты\Звук Л\0_3ad8b_3d41be69_S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16200000">
            <a:off x="7040294" y="956994"/>
            <a:ext cx="1235612" cy="1295400"/>
          </a:xfrm>
          <a:prstGeom prst="rect">
            <a:avLst/>
          </a:prstGeom>
          <a:noFill/>
        </p:spPr>
      </p:pic>
      <p:pic>
        <p:nvPicPr>
          <p:cNvPr id="2062" name="Picture 14" descr="E:\Клипарты\Звук Л\0_91c92_84394891_X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86200" y="5105400"/>
            <a:ext cx="1066800" cy="969455"/>
          </a:xfrm>
          <a:prstGeom prst="rect">
            <a:avLst/>
          </a:prstGeom>
          <a:noFill/>
        </p:spPr>
      </p:pic>
      <p:sp>
        <p:nvSpPr>
          <p:cNvPr id="24" name="Полилиния 23"/>
          <p:cNvSpPr/>
          <p:nvPr/>
        </p:nvSpPr>
        <p:spPr>
          <a:xfrm flipH="1">
            <a:off x="4495800" y="1828800"/>
            <a:ext cx="3412386" cy="3200400"/>
          </a:xfrm>
          <a:custGeom>
            <a:avLst/>
            <a:gdLst>
              <a:gd name="connsiteX0" fmla="*/ 0 w 3814354"/>
              <a:gd name="connsiteY0" fmla="*/ 0 h 3226526"/>
              <a:gd name="connsiteX1" fmla="*/ 261257 w 3814354"/>
              <a:gd name="connsiteY1" fmla="*/ 666206 h 3226526"/>
              <a:gd name="connsiteX2" fmla="*/ 1541417 w 3814354"/>
              <a:gd name="connsiteY2" fmla="*/ 1058092 h 3226526"/>
              <a:gd name="connsiteX3" fmla="*/ 1541417 w 3814354"/>
              <a:gd name="connsiteY3" fmla="*/ 2103120 h 3226526"/>
              <a:gd name="connsiteX4" fmla="*/ 3304903 w 3814354"/>
              <a:gd name="connsiteY4" fmla="*/ 2129246 h 3226526"/>
              <a:gd name="connsiteX5" fmla="*/ 3814354 w 3814354"/>
              <a:gd name="connsiteY5" fmla="*/ 3226526 h 3226526"/>
              <a:gd name="connsiteX0" fmla="*/ 66282 w 3795873"/>
              <a:gd name="connsiteY0" fmla="*/ 0 h 3566160"/>
              <a:gd name="connsiteX1" fmla="*/ 242776 w 3795873"/>
              <a:gd name="connsiteY1" fmla="*/ 1005840 h 3566160"/>
              <a:gd name="connsiteX2" fmla="*/ 1522936 w 3795873"/>
              <a:gd name="connsiteY2" fmla="*/ 1397726 h 3566160"/>
              <a:gd name="connsiteX3" fmla="*/ 1522936 w 3795873"/>
              <a:gd name="connsiteY3" fmla="*/ 2442754 h 3566160"/>
              <a:gd name="connsiteX4" fmla="*/ 3286422 w 3795873"/>
              <a:gd name="connsiteY4" fmla="*/ 2468880 h 3566160"/>
              <a:gd name="connsiteX5" fmla="*/ 3795873 w 3795873"/>
              <a:gd name="connsiteY5" fmla="*/ 3566160 h 3566160"/>
              <a:gd name="connsiteX0" fmla="*/ 66282 w 3795873"/>
              <a:gd name="connsiteY0" fmla="*/ 0 h 3566160"/>
              <a:gd name="connsiteX1" fmla="*/ 242776 w 3795873"/>
              <a:gd name="connsiteY1" fmla="*/ 1005840 h 3566160"/>
              <a:gd name="connsiteX2" fmla="*/ 1522936 w 3795873"/>
              <a:gd name="connsiteY2" fmla="*/ 1397726 h 3566160"/>
              <a:gd name="connsiteX3" fmla="*/ 1522936 w 3795873"/>
              <a:gd name="connsiteY3" fmla="*/ 2442754 h 3566160"/>
              <a:gd name="connsiteX4" fmla="*/ 3098415 w 3795873"/>
              <a:gd name="connsiteY4" fmla="*/ 2638698 h 3566160"/>
              <a:gd name="connsiteX5" fmla="*/ 3795873 w 3795873"/>
              <a:gd name="connsiteY5" fmla="*/ 3566160 h 3566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873" h="3566160">
                <a:moveTo>
                  <a:pt x="66282" y="0"/>
                </a:moveTo>
                <a:cubicBezTo>
                  <a:pt x="68459" y="244928"/>
                  <a:pt x="0" y="772886"/>
                  <a:pt x="242776" y="1005840"/>
                </a:cubicBezTo>
                <a:cubicBezTo>
                  <a:pt x="485552" y="1238794"/>
                  <a:pt x="1309576" y="1158240"/>
                  <a:pt x="1522936" y="1397726"/>
                </a:cubicBezTo>
                <a:cubicBezTo>
                  <a:pt x="1736296" y="1637212"/>
                  <a:pt x="1260356" y="2235925"/>
                  <a:pt x="1522936" y="2442754"/>
                </a:cubicBezTo>
                <a:cubicBezTo>
                  <a:pt x="1785516" y="2649583"/>
                  <a:pt x="2719592" y="2451464"/>
                  <a:pt x="3098415" y="2638698"/>
                </a:cubicBezTo>
                <a:cubicBezTo>
                  <a:pt x="3477238" y="2825932"/>
                  <a:pt x="3795873" y="3566160"/>
                  <a:pt x="3795873" y="3566160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828800" y="685800"/>
            <a:ext cx="5867400" cy="17526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Подбери к верхним картинкам похожие по форме нижние картинки. Называй  подходящую нижнюю картинку и щелкай по ней мышкой.</a:t>
            </a:r>
          </a:p>
          <a:p>
            <a:pPr algn="ct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Щелкните по тексту, чтобы скрыть его.</a:t>
            </a:r>
          </a:p>
          <a:p>
            <a:pPr algn="ctr"/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1" grpId="0" animBg="1"/>
      <p:bldP spid="24" grpId="0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24400" y="609600"/>
            <a:ext cx="3810000" cy="2819400"/>
          </a:xfrm>
          <a:prstGeom prst="roundRect">
            <a:avLst/>
          </a:prstGeom>
          <a:solidFill>
            <a:srgbClr val="DEE9C9"/>
          </a:solidFill>
          <a:ln w="603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E:\Клипарты\Звук Л\0_8eb85_8f1212f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3600" y="2286000"/>
            <a:ext cx="597229" cy="838200"/>
          </a:xfrm>
          <a:prstGeom prst="rect">
            <a:avLst/>
          </a:prstGeom>
          <a:noFill/>
        </p:spPr>
      </p:pic>
      <p:pic>
        <p:nvPicPr>
          <p:cNvPr id="1027" name="Picture 3" descr="E:\Клипарты\Звук Л\0_506f9_c8eac429_XXXL.jp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1"/>
            <a:ext cx="701597" cy="762000"/>
          </a:xfrm>
          <a:prstGeom prst="rect">
            <a:avLst/>
          </a:prstGeom>
          <a:noFill/>
        </p:spPr>
      </p:pic>
      <p:pic>
        <p:nvPicPr>
          <p:cNvPr id="1028" name="Picture 4" descr="E:\Клипарты\Звук Л\0_871bc_27c6ebea_XXXL.png"/>
          <p:cNvPicPr>
            <a:picLocks noChangeAspect="1" noChangeArrowheads="1"/>
          </p:cNvPicPr>
          <p:nvPr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6934200" y="914400"/>
            <a:ext cx="610096" cy="914400"/>
          </a:xfrm>
          <a:prstGeom prst="rect">
            <a:avLst/>
          </a:prstGeom>
          <a:noFill/>
        </p:spPr>
      </p:pic>
      <p:pic>
        <p:nvPicPr>
          <p:cNvPr id="1029" name="Picture 5" descr="E:\Клипарты\Звук Л\0_871bc_27c6ebea_XXXL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7162800" y="3733800"/>
            <a:ext cx="1073150" cy="1608416"/>
          </a:xfrm>
          <a:prstGeom prst="rect">
            <a:avLst/>
          </a:prstGeom>
          <a:noFill/>
        </p:spPr>
      </p:pic>
      <p:pic>
        <p:nvPicPr>
          <p:cNvPr id="15" name="Picture 6" descr="E:\Клипарты\Звук Л\2ц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00600" y="990600"/>
            <a:ext cx="1143000" cy="944071"/>
          </a:xfrm>
          <a:prstGeom prst="rect">
            <a:avLst/>
          </a:prstGeom>
          <a:noFill/>
        </p:spPr>
      </p:pic>
      <p:pic>
        <p:nvPicPr>
          <p:cNvPr id="1031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91000" y="4876800"/>
            <a:ext cx="1066800" cy="1316172"/>
          </a:xfrm>
          <a:prstGeom prst="rect">
            <a:avLst/>
          </a:prstGeom>
          <a:noFill/>
        </p:spPr>
      </p:pic>
      <p:pic>
        <p:nvPicPr>
          <p:cNvPr id="16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9087" y="838200"/>
            <a:ext cx="802913" cy="990600"/>
          </a:xfrm>
          <a:prstGeom prst="rect">
            <a:avLst/>
          </a:prstGeom>
          <a:noFill/>
        </p:spPr>
      </p:pic>
      <p:pic>
        <p:nvPicPr>
          <p:cNvPr id="18" name="Picture 8" descr="E:\Клипарты\Звук Л\16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96200" y="2057400"/>
            <a:ext cx="489621" cy="1143000"/>
          </a:xfrm>
          <a:prstGeom prst="rect">
            <a:avLst/>
          </a:prstGeom>
          <a:noFill/>
        </p:spPr>
      </p:pic>
      <p:pic>
        <p:nvPicPr>
          <p:cNvPr id="1033" name="Picture 9" descr="E:\Клипарты\Звук Л\84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181600"/>
            <a:ext cx="1244921" cy="1019175"/>
          </a:xfrm>
          <a:prstGeom prst="rect">
            <a:avLst/>
          </a:prstGeom>
          <a:noFill/>
        </p:spPr>
      </p:pic>
      <p:pic>
        <p:nvPicPr>
          <p:cNvPr id="20" name="Picture 9" descr="E:\Клипарты\Звук Л\843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05600" y="2437994"/>
            <a:ext cx="838200" cy="686206"/>
          </a:xfrm>
          <a:prstGeom prst="rect">
            <a:avLst/>
          </a:prstGeom>
          <a:noFill/>
        </p:spPr>
      </p:pic>
      <p:pic>
        <p:nvPicPr>
          <p:cNvPr id="1034" name="Picture 10" descr="E:\Клипарты\Звук Л\1236923838_034__077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5225"/>
          <a:stretch>
            <a:fillRect/>
          </a:stretch>
        </p:blipFill>
        <p:spPr bwMode="auto">
          <a:xfrm rot="19574708">
            <a:off x="5117938" y="2263670"/>
            <a:ext cx="561202" cy="1038225"/>
          </a:xfrm>
          <a:prstGeom prst="rect">
            <a:avLst/>
          </a:prstGeom>
          <a:noFill/>
        </p:spPr>
      </p:pic>
      <p:pic>
        <p:nvPicPr>
          <p:cNvPr id="22" name="Picture 2" descr="E:\Клипарты\Звук Л\0_8eb85_8f1212f_XXX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" y="4648200"/>
            <a:ext cx="1066800" cy="1497236"/>
          </a:xfrm>
          <a:prstGeom prst="rect">
            <a:avLst/>
          </a:prstGeom>
          <a:noFill/>
        </p:spPr>
      </p:pic>
      <p:pic>
        <p:nvPicPr>
          <p:cNvPr id="23" name="Picture 3" descr="E:\Клипарты\Звук Л\0_506f9_c8eac429_XXXL.jpg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flipH="1">
            <a:off x="762000" y="762000"/>
            <a:ext cx="1066800" cy="1158644"/>
          </a:xfrm>
          <a:prstGeom prst="rect">
            <a:avLst/>
          </a:prstGeom>
          <a:noFill/>
        </p:spPr>
      </p:pic>
      <p:pic>
        <p:nvPicPr>
          <p:cNvPr id="24" name="Picture 6" descr="E:\Клипарты\Звук Л\2ц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0" y="5105400"/>
            <a:ext cx="1447800" cy="1195823"/>
          </a:xfrm>
          <a:prstGeom prst="rect">
            <a:avLst/>
          </a:prstGeom>
          <a:noFill/>
        </p:spPr>
      </p:pic>
      <p:pic>
        <p:nvPicPr>
          <p:cNvPr id="25" name="Picture 8" descr="E:\Клипарты\Звук Л\16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276600"/>
            <a:ext cx="762000" cy="1778859"/>
          </a:xfrm>
          <a:prstGeom prst="rect">
            <a:avLst/>
          </a:prstGeom>
          <a:noFill/>
        </p:spPr>
      </p:pic>
      <p:pic>
        <p:nvPicPr>
          <p:cNvPr id="1035" name="Picture 11" descr="E:\Клипарты\Звук Л\clipart-loshad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057400"/>
            <a:ext cx="1379538" cy="1379537"/>
          </a:xfrm>
          <a:prstGeom prst="rect">
            <a:avLst/>
          </a:prstGeom>
          <a:noFill/>
        </p:spPr>
      </p:pic>
      <p:pic>
        <p:nvPicPr>
          <p:cNvPr id="1036" name="Picture 12" descr="E:\Клипарты\Звук Л\dress2.gif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85800"/>
            <a:ext cx="866775" cy="1095651"/>
          </a:xfrm>
          <a:prstGeom prst="rect">
            <a:avLst/>
          </a:prstGeom>
          <a:noFill/>
        </p:spPr>
      </p:pic>
      <p:pic>
        <p:nvPicPr>
          <p:cNvPr id="1037" name="Picture 13" descr="E:\Клипарты\Звук Л\fruit-4.gi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5029200" y="3810000"/>
            <a:ext cx="1658610" cy="819150"/>
          </a:xfrm>
          <a:prstGeom prst="rect">
            <a:avLst/>
          </a:prstGeom>
          <a:noFill/>
        </p:spPr>
      </p:pic>
      <p:pic>
        <p:nvPicPr>
          <p:cNvPr id="1038" name="Picture 14" descr="E:\Клипарты\Звук Л\j0086578.gif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2057400"/>
            <a:ext cx="1367744" cy="923925"/>
          </a:xfrm>
          <a:prstGeom prst="rect">
            <a:avLst/>
          </a:prstGeom>
          <a:noFill/>
        </p:spPr>
      </p:pic>
      <p:pic>
        <p:nvPicPr>
          <p:cNvPr id="1039" name="Picture 15" descr="E:\Клипарты\Звук Л\scan 66.jpg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76600"/>
            <a:ext cx="1062037" cy="1126093"/>
          </a:xfrm>
          <a:prstGeom prst="rect">
            <a:avLst/>
          </a:prstGeom>
          <a:noFill/>
        </p:spPr>
      </p:pic>
      <p:pic>
        <p:nvPicPr>
          <p:cNvPr id="31" name="Picture 10" descr="E:\Клипарты\Звук Л\1236923838_034__077.jpg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5225"/>
          <a:stretch>
            <a:fillRect/>
          </a:stretch>
        </p:blipFill>
        <p:spPr bwMode="auto">
          <a:xfrm rot="2700000">
            <a:off x="1752956" y="3338673"/>
            <a:ext cx="751252" cy="1389818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600200" y="685800"/>
            <a:ext cx="5867400" cy="15240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Ищи такие же картинки, что и в рамке. Называй их и щелкай по ним  мышкой.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Четко произноси звук «Л».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Щелкните по тексту, чтобы скрыть его.</a:t>
            </a:r>
          </a:p>
          <a:p>
            <a:pPr algn="ctr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E:\Клипарты\Звук Л\2ц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1828800" cy="1510513"/>
          </a:xfrm>
          <a:prstGeom prst="rect">
            <a:avLst/>
          </a:prstGeom>
          <a:noFill/>
        </p:spPr>
      </p:pic>
      <p:pic>
        <p:nvPicPr>
          <p:cNvPr id="7" name="Picture 13" descr="E:\Клипарты\Звук Л\fruit-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447800"/>
            <a:ext cx="2005761" cy="990600"/>
          </a:xfrm>
          <a:prstGeom prst="rect">
            <a:avLst/>
          </a:prstGeom>
          <a:noFill/>
        </p:spPr>
      </p:pic>
      <p:pic>
        <p:nvPicPr>
          <p:cNvPr id="9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3276600"/>
            <a:ext cx="2362200" cy="2914381"/>
          </a:xfrm>
          <a:prstGeom prst="rect">
            <a:avLst/>
          </a:prstGeom>
          <a:noFill/>
        </p:spPr>
      </p:pic>
      <p:pic>
        <p:nvPicPr>
          <p:cNvPr id="10" name="Picture 14" descr="E:\Клипарты\Звук Л\j0086578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590800"/>
            <a:ext cx="2256073" cy="1524000"/>
          </a:xfrm>
          <a:prstGeom prst="rect">
            <a:avLst/>
          </a:prstGeom>
          <a:noFill/>
        </p:spPr>
      </p:pic>
      <p:pic>
        <p:nvPicPr>
          <p:cNvPr id="11" name="Picture 8" descr="E:\Клипарты\Звук Л\168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3048000"/>
            <a:ext cx="990600" cy="2312517"/>
          </a:xfrm>
          <a:prstGeom prst="rect">
            <a:avLst/>
          </a:prstGeom>
          <a:noFill/>
        </p:spPr>
      </p:pic>
      <p:pic>
        <p:nvPicPr>
          <p:cNvPr id="12" name="Picture 3" descr="E:\Клипарты\Звук Л\0_506f9_c8eac429_XXXL.jp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676400" y="4419600"/>
            <a:ext cx="1543514" cy="1676400"/>
          </a:xfrm>
          <a:prstGeom prst="rect">
            <a:avLst/>
          </a:prstGeom>
          <a:noFill/>
        </p:spPr>
      </p:pic>
      <p:pic>
        <p:nvPicPr>
          <p:cNvPr id="13" name="Picture 10" descr="E:\Клипарты\Звук Л\1236923838_034__077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5225"/>
          <a:stretch>
            <a:fillRect/>
          </a:stretch>
        </p:blipFill>
        <p:spPr bwMode="auto">
          <a:xfrm rot="19574708">
            <a:off x="4898851" y="1018180"/>
            <a:ext cx="753458" cy="139389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172200" y="1905000"/>
            <a:ext cx="2286000" cy="3124200"/>
          </a:xfrm>
          <a:prstGeom prst="rect">
            <a:avLst/>
          </a:prstGeom>
          <a:solidFill>
            <a:srgbClr val="D0C5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Длинная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Высокая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Круглая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Сладкая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Ловкая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Теплый</a:t>
            </a:r>
          </a:p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Деревянный</a:t>
            </a:r>
          </a:p>
          <a:p>
            <a:pPr algn="ctr"/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1828800" y="685800"/>
            <a:ext cx="5867400" cy="17526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Подбери картинки к словам.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Щелкните по тексту, чтобы скрыть его.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E:\Клипарты\Звук Л\2ц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080287"/>
            <a:ext cx="1828800" cy="1510513"/>
          </a:xfrm>
          <a:prstGeom prst="rect">
            <a:avLst/>
          </a:prstGeom>
          <a:noFill/>
        </p:spPr>
      </p:pic>
      <p:pic>
        <p:nvPicPr>
          <p:cNvPr id="7" name="Picture 13" descr="E:\Клипарты\Звук Л\fruit-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722431"/>
            <a:ext cx="1295400" cy="639769"/>
          </a:xfrm>
          <a:prstGeom prst="rect">
            <a:avLst/>
          </a:prstGeom>
          <a:noFill/>
        </p:spPr>
      </p:pic>
      <p:pic>
        <p:nvPicPr>
          <p:cNvPr id="10" name="Picture 14" descr="E:\Клипарты\Звук Л\j0086578.gi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371600"/>
            <a:ext cx="2256073" cy="1524000"/>
          </a:xfrm>
          <a:prstGeom prst="rect">
            <a:avLst/>
          </a:prstGeom>
          <a:noFill/>
        </p:spPr>
      </p:pic>
      <p:pic>
        <p:nvPicPr>
          <p:cNvPr id="12" name="Picture 3" descr="E:\Клипарты\Звук Л\0_506f9_c8eac429_XXXL.jp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220844" y="4876800"/>
            <a:ext cx="1122556" cy="1219200"/>
          </a:xfrm>
          <a:prstGeom prst="rect">
            <a:avLst/>
          </a:prstGeom>
          <a:noFill/>
        </p:spPr>
      </p:pic>
      <p:pic>
        <p:nvPicPr>
          <p:cNvPr id="13" name="Picture 10" descr="E:\Клипарты\Звук Л\1236923838_034__07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</a:blip>
          <a:srcRect b="5225"/>
          <a:stretch>
            <a:fillRect/>
          </a:stretch>
        </p:blipFill>
        <p:spPr bwMode="auto">
          <a:xfrm rot="19574708">
            <a:off x="6648346" y="1409865"/>
            <a:ext cx="753458" cy="1393899"/>
          </a:xfrm>
          <a:prstGeom prst="rect">
            <a:avLst/>
          </a:prstGeom>
          <a:noFill/>
        </p:spPr>
      </p:pic>
      <p:pic>
        <p:nvPicPr>
          <p:cNvPr id="9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3352800"/>
            <a:ext cx="2362200" cy="2914381"/>
          </a:xfrm>
          <a:prstGeom prst="rect">
            <a:avLst/>
          </a:prstGeom>
          <a:noFill/>
        </p:spPr>
      </p:pic>
      <p:pic>
        <p:nvPicPr>
          <p:cNvPr id="17" name="Picture 2" descr="E:\Клипарты\Звук Л\0_8eb85_8f1212f_XXXL.png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>
            <a:off x="914400" y="4038600"/>
            <a:ext cx="1066800" cy="1497236"/>
          </a:xfrm>
          <a:prstGeom prst="rect">
            <a:avLst/>
          </a:prstGeom>
          <a:noFill/>
        </p:spPr>
      </p:pic>
      <p:pic>
        <p:nvPicPr>
          <p:cNvPr id="11" name="Picture 8" descr="E:\Клипарты\Звук Л\168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505200"/>
            <a:ext cx="990600" cy="2312517"/>
          </a:xfrm>
          <a:prstGeom prst="rect">
            <a:avLst/>
          </a:prstGeom>
          <a:noFill/>
        </p:spPr>
      </p:pic>
      <p:pic>
        <p:nvPicPr>
          <p:cNvPr id="19" name="Picture 15" descr="E:\Клипарты\Звук Л\scan 66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4419600"/>
            <a:ext cx="1277633" cy="1354693"/>
          </a:xfrm>
          <a:prstGeom prst="rect">
            <a:avLst/>
          </a:prstGeom>
          <a:noFill/>
        </p:spPr>
      </p:pic>
      <p:pic>
        <p:nvPicPr>
          <p:cNvPr id="18" name="Picture 5" descr="E:\Клипарты\Звук Л\0_871bc_27c6ebea_XXXL.png"/>
          <p:cNvPicPr>
            <a:picLocks noChangeAspect="1" noChangeArrowheads="1"/>
          </p:cNvPicPr>
          <p:nvPr/>
        </p:nvPicPr>
        <p:blipFill>
          <a:blip r:embed="rId12" cstate="print">
            <a:lum bright="-10000"/>
          </a:blip>
          <a:srcRect/>
          <a:stretch>
            <a:fillRect/>
          </a:stretch>
        </p:blipFill>
        <p:spPr bwMode="auto">
          <a:xfrm>
            <a:off x="6324600" y="3657600"/>
            <a:ext cx="1447800" cy="2169934"/>
          </a:xfrm>
          <a:prstGeom prst="rect">
            <a:avLst/>
          </a:prstGeom>
          <a:noFill/>
        </p:spPr>
      </p:pic>
      <p:pic>
        <p:nvPicPr>
          <p:cNvPr id="20" name="Picture 9" descr="E:\Клипарты\Звук Л\843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828800"/>
            <a:ext cx="1244921" cy="1019175"/>
          </a:xfrm>
          <a:prstGeom prst="rect">
            <a:avLst/>
          </a:prstGeom>
          <a:noFill/>
        </p:spPr>
      </p:pic>
      <p:pic>
        <p:nvPicPr>
          <p:cNvPr id="21" name="Picture 8" descr="E:\Клипарты\Звук Л\134ae528151e.pn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6400800" y="1361951"/>
            <a:ext cx="1600200" cy="1411509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828800" y="609600"/>
            <a:ext cx="5867400" cy="17526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Скажи, что за чем находится и щелкни по картинке. (Например, за платком скакалка, за колбасой  клубника).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Щелкните по тексту, чтобы скрыть его.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001000" y="6400800"/>
            <a:ext cx="1143000" cy="457200"/>
          </a:xfrm>
          <a:prstGeom prst="actionButtonForwardNext">
            <a:avLst/>
          </a:prstGeom>
          <a:solidFill>
            <a:srgbClr val="AC75D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справка 13">
            <a:hlinkClick r:id="" action="ppaction://noaction" highlightClick="1"/>
          </p:cNvPr>
          <p:cNvSpPr/>
          <p:nvPr/>
        </p:nvSpPr>
        <p:spPr>
          <a:xfrm>
            <a:off x="8686800" y="0"/>
            <a:ext cx="457200" cy="457200"/>
          </a:xfrm>
          <a:prstGeom prst="actionButtonHelp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4" descr="E:\Клипарты\Звук Л\j0086578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981200"/>
            <a:ext cx="914400" cy="617686"/>
          </a:xfrm>
          <a:prstGeom prst="rect">
            <a:avLst/>
          </a:prstGeom>
          <a:noFill/>
        </p:spPr>
      </p:pic>
      <p:pic>
        <p:nvPicPr>
          <p:cNvPr id="10" name="Picture 14" descr="E:\Клипарты\Звук Л\j0086578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0"/>
            <a:ext cx="2256073" cy="1524000"/>
          </a:xfrm>
          <a:prstGeom prst="rect">
            <a:avLst/>
          </a:prstGeom>
          <a:noFill/>
        </p:spPr>
      </p:pic>
      <p:pic>
        <p:nvPicPr>
          <p:cNvPr id="23" name="Picture 9" descr="E:\Клипарты\Звук Л\8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828800"/>
            <a:ext cx="914400" cy="748589"/>
          </a:xfrm>
          <a:prstGeom prst="rect">
            <a:avLst/>
          </a:prstGeom>
          <a:noFill/>
        </p:spPr>
      </p:pic>
      <p:pic>
        <p:nvPicPr>
          <p:cNvPr id="20" name="Picture 9" descr="E:\Клипарты\Звук Л\84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1600200"/>
            <a:ext cx="1768486" cy="1447800"/>
          </a:xfrm>
          <a:prstGeom prst="rect">
            <a:avLst/>
          </a:prstGeom>
          <a:noFill/>
        </p:spPr>
      </p:pic>
      <p:pic>
        <p:nvPicPr>
          <p:cNvPr id="24" name="Picture 5" descr="E:\Клипарты\Звук Л\0_871bc_27c6ebea_XXXL.png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>
            <a:off x="7162800" y="4572000"/>
            <a:ext cx="685800" cy="1027863"/>
          </a:xfrm>
          <a:prstGeom prst="rect">
            <a:avLst/>
          </a:prstGeom>
          <a:noFill/>
        </p:spPr>
      </p:pic>
      <p:pic>
        <p:nvPicPr>
          <p:cNvPr id="18" name="Picture 5" descr="E:\Клипарты\Звук Л\0_871bc_27c6ebea_XXXL.png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>
            <a:off x="6705600" y="3733800"/>
            <a:ext cx="1447800" cy="2169934"/>
          </a:xfrm>
          <a:prstGeom prst="rect">
            <a:avLst/>
          </a:prstGeom>
          <a:noFill/>
        </p:spPr>
      </p:pic>
      <p:pic>
        <p:nvPicPr>
          <p:cNvPr id="25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572000"/>
            <a:ext cx="992999" cy="1225120"/>
          </a:xfrm>
          <a:prstGeom prst="rect">
            <a:avLst/>
          </a:prstGeom>
          <a:noFill/>
        </p:spPr>
      </p:pic>
      <p:pic>
        <p:nvPicPr>
          <p:cNvPr id="9" name="Picture 7" descr="E:\Клипарты\Звук Л\11ab19bf4ba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3657600"/>
            <a:ext cx="1981200" cy="2444320"/>
          </a:xfrm>
          <a:prstGeom prst="rect">
            <a:avLst/>
          </a:prstGeom>
          <a:noFill/>
        </p:spPr>
      </p:pic>
      <p:pic>
        <p:nvPicPr>
          <p:cNvPr id="26" name="Picture 8" descr="E:\Клипарты\Звук Л\16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91000"/>
            <a:ext cx="652827" cy="1524000"/>
          </a:xfrm>
          <a:prstGeom prst="rect">
            <a:avLst/>
          </a:prstGeom>
          <a:noFill/>
        </p:spPr>
      </p:pic>
      <p:pic>
        <p:nvPicPr>
          <p:cNvPr id="11" name="Picture 8" descr="E:\Клипарты\Звук Л\168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3657600"/>
            <a:ext cx="990600" cy="2312517"/>
          </a:xfrm>
          <a:prstGeom prst="rect">
            <a:avLst/>
          </a:prstGeom>
          <a:noFill/>
        </p:spPr>
      </p:pic>
      <p:pic>
        <p:nvPicPr>
          <p:cNvPr id="27" name="Picture 8" descr="E:\Клипарты\Звук Л\134ae528151e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858000" y="1752600"/>
            <a:ext cx="909108" cy="801909"/>
          </a:xfrm>
          <a:prstGeom prst="rect">
            <a:avLst/>
          </a:prstGeom>
          <a:noFill/>
        </p:spPr>
      </p:pic>
      <p:pic>
        <p:nvPicPr>
          <p:cNvPr id="21" name="Picture 8" descr="E:\Клипарты\Звук Л\134ae528151e.pn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477000" y="1371600"/>
            <a:ext cx="1600200" cy="1411509"/>
          </a:xfrm>
          <a:prstGeom prst="rect">
            <a:avLst/>
          </a:prstGeom>
          <a:noFill/>
        </p:spPr>
      </p:pic>
      <p:sp>
        <p:nvSpPr>
          <p:cNvPr id="8" name="Блок-схема: знак завершения 7"/>
          <p:cNvSpPr/>
          <p:nvPr/>
        </p:nvSpPr>
        <p:spPr>
          <a:xfrm>
            <a:off x="1828800" y="609600"/>
            <a:ext cx="5867400" cy="17526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Назови картинку, щелкни по ней и назови маленькую картинку (платок - платочек, колбаса – колбаска…).</a:t>
            </a:r>
          </a:p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Щелкните по тексту, чтобы скрыть его.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rgbClr val="AC75D5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Весна1\подложки\фон 2.png"/>
          <p:cNvPicPr>
            <a:picLocks noChangeAspect="1" noChangeArrowheads="1"/>
          </p:cNvPicPr>
          <p:nvPr/>
        </p:nvPicPr>
        <p:blipFill>
          <a:blip r:embed="rId2" cstate="email"/>
          <a:srcRect b="420"/>
          <a:stretch>
            <a:fillRect/>
          </a:stretch>
        </p:blipFill>
        <p:spPr bwMode="auto">
          <a:xfrm rot="5400000">
            <a:off x="867161" y="-1552961"/>
            <a:ext cx="7562080" cy="99060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Блок-схема: знак завершения 7"/>
          <p:cNvSpPr/>
          <p:nvPr/>
        </p:nvSpPr>
        <p:spPr>
          <a:xfrm>
            <a:off x="1752600" y="2743200"/>
            <a:ext cx="5867400" cy="1752600"/>
          </a:xfrm>
          <a:prstGeom prst="flowChartTerminator">
            <a:avLst/>
          </a:prstGeom>
          <a:solidFill>
            <a:srgbClr val="F3EBF9"/>
          </a:solidFill>
          <a:ln w="508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Отлично!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562600" y="2895600"/>
            <a:ext cx="1447800" cy="1447800"/>
          </a:xfrm>
          <a:prstGeom prst="smileyFace">
            <a:avLst/>
          </a:prstGeom>
          <a:solidFill>
            <a:srgbClr val="FFC000"/>
          </a:solidFill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217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19</cp:revision>
  <dcterms:created xsi:type="dcterms:W3CDTF">2016-03-24T12:20:06Z</dcterms:created>
  <dcterms:modified xsi:type="dcterms:W3CDTF">2016-03-29T16:19:03Z</dcterms:modified>
</cp:coreProperties>
</file>