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68" r:id="rId5"/>
    <p:sldId id="259" r:id="rId6"/>
    <p:sldId id="260" r:id="rId7"/>
    <p:sldId id="262" r:id="rId8"/>
    <p:sldId id="263" r:id="rId9"/>
    <p:sldId id="269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486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Володя\Desktop\еееее\0_7b6a3_65f8dec3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0090"/>
            <a:ext cx="9220200" cy="73580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928670"/>
            <a:ext cx="73581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66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Зимние забавы</a:t>
            </a:r>
          </a:p>
          <a:p>
            <a:pPr algn="ctr">
              <a:lnSpc>
                <a:spcPct val="150000"/>
              </a:lnSpc>
            </a:pPr>
            <a:r>
              <a:rPr lang="ru-RU" sz="66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прогулке</a:t>
            </a:r>
            <a:endParaRPr lang="ru-RU" sz="6600" b="1" dirty="0">
              <a:ln w="12700">
                <a:solidFill>
                  <a:schemeClr val="tx1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0562" y="5572140"/>
            <a:ext cx="46434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Выполнила: Глушкова С.В. Воспитатель МКДОУ «Детский сад №33» п. Ленинска г. Миасса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Володя\Desktop\еееее\0_7b6a3_65f8dec3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0090"/>
            <a:ext cx="9220200" cy="73580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428604"/>
            <a:ext cx="6929487" cy="4879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7200" b="1" dirty="0" smtClean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>
              <a:lnSpc>
                <a:spcPct val="150000"/>
              </a:lnSpc>
            </a:pPr>
            <a:r>
              <a:rPr lang="ru-RU" sz="7200" b="1" dirty="0" smtClean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 !!!</a:t>
            </a:r>
            <a:endParaRPr lang="ru-RU" sz="7200" b="1" dirty="0">
              <a:ln w="1905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Володя\Desktop\еееее\0_7b6a3_65f8dec3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0090"/>
            <a:ext cx="9220200" cy="73580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14744" y="642918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ln w="18000">
                  <a:solidFill>
                    <a:schemeClr val="accent5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ЗАДАЧИ: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5786" y="1714488"/>
            <a:ext cx="7858180" cy="4435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200" b="1" dirty="0" smtClean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Прививать любовь детей к спорту и физической культуре;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200" b="1" dirty="0" smtClean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Развивать физическое качество у детей;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200" b="1" dirty="0" smtClean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Воспитывать у детей чувство дружбы, взаимовыручки</a:t>
            </a:r>
            <a:r>
              <a:rPr lang="ru-RU" sz="3200" b="1" dirty="0" smtClean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ln w="19050">
                <a:solidFill>
                  <a:schemeClr val="tx1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Володя\Desktop\еееее\0_7b6a3_65f8dec3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0090"/>
            <a:ext cx="9220200" cy="73580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500042"/>
            <a:ext cx="79208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Содержание: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Стихотворения о зиме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Загадки о зиме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Труд и индивидуальные физические упражнения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Подвижные игры</a:t>
            </a:r>
          </a:p>
          <a:p>
            <a:pPr>
              <a:buFont typeface="Wingdings" pitchFamily="2" charset="2"/>
              <a:buChar char="v"/>
            </a:pPr>
            <a:endParaRPr lang="ru-RU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Володя\Desktop\еееее\0_7b6a3_65f8dec3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0090"/>
            <a:ext cx="9220200" cy="73580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0"/>
            <a:ext cx="8143932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Стихотворение  «</a:t>
            </a:r>
            <a:r>
              <a:rPr lang="ru-RU" sz="3600" b="1" dirty="0" smtClean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Зимушка-зима»</a:t>
            </a:r>
            <a:endParaRPr lang="ru-RU" sz="3600" b="1" dirty="0" smtClean="0">
              <a:ln w="1905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3200" b="1" dirty="0" smtClean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 smtClean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ледяной карете мчится зимушка-зима</a:t>
            </a:r>
          </a:p>
          <a:p>
            <a:pPr algn="just">
              <a:lnSpc>
                <a:spcPct val="150000"/>
              </a:lnSpc>
            </a:pPr>
            <a:r>
              <a:rPr lang="ru-RU" sz="3200" b="1" dirty="0" smtClean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Ветер крыльями стучится в сонные дома.</a:t>
            </a:r>
          </a:p>
          <a:p>
            <a:pPr algn="just">
              <a:lnSpc>
                <a:spcPct val="150000"/>
              </a:lnSpc>
            </a:pPr>
            <a:r>
              <a:rPr lang="ru-RU" sz="3200" b="1" dirty="0" smtClean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Расцветают скверы, парки снежной белизной.</a:t>
            </a:r>
          </a:p>
          <a:p>
            <a:pPr algn="just">
              <a:lnSpc>
                <a:spcPct val="150000"/>
              </a:lnSpc>
            </a:pPr>
            <a:r>
              <a:rPr lang="ru-RU" sz="3200" b="1" dirty="0" smtClean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мороз возводит арки над тропой </a:t>
            </a:r>
            <a:r>
              <a:rPr lang="ru-RU" sz="3200" b="1" dirty="0" smtClean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лесной. Татьяна </a:t>
            </a:r>
            <a:r>
              <a:rPr lang="ru-RU" sz="3200" b="1" dirty="0" smtClean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Бокова</a:t>
            </a:r>
          </a:p>
          <a:p>
            <a:r>
              <a:rPr lang="ru-RU" sz="3200" b="1" dirty="0" smtClean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ln w="1905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2800" b="1" dirty="0" smtClean="0">
              <a:ln w="1905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3200" b="1" dirty="0" smtClean="0">
              <a:ln w="1905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3200" b="1" dirty="0">
              <a:ln w="1905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Володя\Desktop\еееее\0_7b6a3_65f8dec3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0090"/>
            <a:ext cx="9220200" cy="7358090"/>
          </a:xfrm>
          <a:prstGeom prst="rect">
            <a:avLst/>
          </a:prstGeom>
          <a:noFill/>
          <a:ln>
            <a:solidFill>
              <a:srgbClr val="33CCFF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43608" y="-285776"/>
            <a:ext cx="71717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Ай да сани, вот это сани:</a:t>
            </a:r>
          </a:p>
          <a:p>
            <a:pPr algn="just">
              <a:lnSpc>
                <a:spcPct val="150000"/>
              </a:lnSpc>
            </a:pPr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 и мчатся под горку сами!</a:t>
            </a:r>
          </a:p>
          <a:p>
            <a:pPr algn="just">
              <a:lnSpc>
                <a:spcPct val="150000"/>
              </a:lnSpc>
            </a:pPr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Поднимают клубы метели…</a:t>
            </a:r>
          </a:p>
          <a:p>
            <a:pPr algn="just">
              <a:lnSpc>
                <a:spcPct val="150000"/>
              </a:lnSpc>
            </a:pPr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потом кувырком полетели</a:t>
            </a:r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Н.Старшинов. </a:t>
            </a:r>
            <a:endParaRPr lang="ru-RU" sz="3200" b="1" dirty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Володя\Desktop\P03-02-15_16.36.jpg"/>
          <p:cNvPicPr>
            <a:picLocks noChangeAspect="1" noChangeArrowheads="1"/>
          </p:cNvPicPr>
          <p:nvPr/>
        </p:nvPicPr>
        <p:blipFill>
          <a:blip r:embed="rId3"/>
          <a:srcRect l="14062" t="11458" r="21094"/>
          <a:stretch>
            <a:fillRect/>
          </a:stretch>
        </p:blipFill>
        <p:spPr bwMode="auto">
          <a:xfrm>
            <a:off x="4017091" y="3143248"/>
            <a:ext cx="5126909" cy="35221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Володя\Desktop\еееее\0_7b6a3_65f8dec3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0090"/>
            <a:ext cx="9220200" cy="73580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-285776"/>
            <a:ext cx="75323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Среди нашего двора</a:t>
            </a:r>
          </a:p>
          <a:p>
            <a:pPr algn="just">
              <a:lnSpc>
                <a:spcPct val="150000"/>
              </a:lnSpc>
            </a:pPr>
            <a:r>
              <a:rPr lang="ru-RU" sz="3200" b="1" dirty="0" smtClean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Снеговик стоял вчера. Мы его слепили сами был он с носом и руками.</a:t>
            </a:r>
          </a:p>
          <a:p>
            <a:pPr algn="r">
              <a:lnSpc>
                <a:spcPct val="150000"/>
              </a:lnSpc>
            </a:pPr>
            <a:r>
              <a:rPr lang="ru-RU" sz="3200" b="1" dirty="0" smtClean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З. Александрова</a:t>
            </a:r>
            <a:endParaRPr lang="ru-RU" sz="3200" b="1" dirty="0">
              <a:ln w="1905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Володя\Desktop\P27-10-15_11.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271" y="2492896"/>
            <a:ext cx="4060829" cy="26283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6270" y="3178955"/>
            <a:ext cx="4170363" cy="32766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Володя\Desktop\еееее\0_7b6a3_65f8dec3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0090"/>
            <a:ext cx="9220200" cy="73580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32209"/>
            <a:ext cx="5643603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Загадки про зиму</a:t>
            </a:r>
            <a:endParaRPr lang="ru-RU" sz="3600" b="1" dirty="0">
              <a:ln w="1905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571472" y="1121457"/>
            <a:ext cx="307183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 гору – лечу,</a:t>
            </a:r>
          </a:p>
          <a:p>
            <a:pPr algn="just"/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В гору – тащу</a:t>
            </a:r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(</a:t>
            </a:r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санки)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643306" y="980728"/>
            <a:ext cx="529872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200" b="1" dirty="0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за нелепый человек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Пробрался в двадцать        первый век?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Морковь - нос, в руке – метла,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Боится солнца и тепла.</a:t>
            </a:r>
          </a:p>
          <a:p>
            <a:pPr algn="r">
              <a:lnSpc>
                <a:spcPct val="150000"/>
              </a:lnSpc>
            </a:pPr>
            <a:r>
              <a:rPr lang="ru-RU" sz="2800" b="1" dirty="0" smtClean="0">
                <a:ln w="952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(снеговик)</a:t>
            </a:r>
            <a:endParaRPr lang="ru-RU" sz="2800" b="1" dirty="0">
              <a:ln w="9525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Володя\Desktop\еееее\0_7b6a3_65f8dec3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0090"/>
            <a:ext cx="9220200" cy="73580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1285860"/>
            <a:ext cx="835824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Труд и индивидуальные физические упражнения: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Подремонтировать снежные постройки.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Метание снежков в снежную корзину</a:t>
            </a:r>
            <a:endParaRPr lang="ru-RU" sz="3200" b="1" dirty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Володя\Desktop\еееее\0_7b6a3_65f8dec3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0090"/>
            <a:ext cx="9220200" cy="73580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55174" y="248314"/>
            <a:ext cx="4305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Подвижные</a:t>
            </a:r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игры:</a:t>
            </a:r>
            <a:endParaRPr lang="ru-RU" sz="3200" b="1" dirty="0">
              <a:ln w="12700">
                <a:solidFill>
                  <a:schemeClr val="tx1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357298"/>
            <a:ext cx="850112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«Зимние забавы»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 развивать координацию речи с движением, общие речевые навыки</a:t>
            </a:r>
          </a:p>
          <a:p>
            <a:pPr marL="457200" lvl="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>
                <a:ln w="12700">
                  <a:solidFill>
                    <a:prstClr val="black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«Догонялки в лабиринте»</a:t>
            </a:r>
          </a:p>
          <a:p>
            <a:pPr lvl="0" algn="just">
              <a:lnSpc>
                <a:spcPct val="150000"/>
              </a:lnSpc>
            </a:pPr>
            <a:r>
              <a:rPr lang="ru-RU" sz="2800" b="1" dirty="0">
                <a:ln w="12700">
                  <a:solidFill>
                    <a:prstClr val="black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 научить бегать друг за другом, делая осторожные повороты»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endParaRPr lang="ru-RU" sz="2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4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3789040"/>
            <a:ext cx="70009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252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Володя</dc:creator>
  <cp:lastModifiedBy>Володя</cp:lastModifiedBy>
  <cp:revision>18</cp:revision>
  <dcterms:created xsi:type="dcterms:W3CDTF">2016-03-08T11:52:13Z</dcterms:created>
  <dcterms:modified xsi:type="dcterms:W3CDTF">2016-03-09T10:14:50Z</dcterms:modified>
</cp:coreProperties>
</file>