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63" r:id="rId5"/>
    <p:sldId id="264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-3378" r="8783"/>
          <a:stretch>
            <a:fillRect/>
          </a:stretch>
        </p:blipFill>
        <p:spPr bwMode="auto">
          <a:xfrm rot="21315217">
            <a:off x="653231" y="2518738"/>
            <a:ext cx="2329664" cy="3799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857224" y="500042"/>
            <a:ext cx="541205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 smtClean="0">
                <a:latin typeface="Monotype Corsiva" pitchFamily="66" charset="0"/>
              </a:rPr>
              <a:t>Топиарий из ячеек </a:t>
            </a:r>
          </a:p>
          <a:p>
            <a:pPr algn="ctr"/>
            <a:r>
              <a:rPr lang="ru-RU" sz="5400" dirty="0" smtClean="0">
                <a:latin typeface="Monotype Corsiva" pitchFamily="66" charset="0"/>
              </a:rPr>
              <a:t>из-под </a:t>
            </a:r>
            <a:r>
              <a:rPr lang="ru-RU" sz="5400" dirty="0" smtClean="0">
                <a:latin typeface="Monotype Corsiva" pitchFamily="66" charset="0"/>
              </a:rPr>
              <a:t>яиц</a:t>
            </a:r>
            <a:r>
              <a:rPr lang="en-US" sz="5400" dirty="0" smtClean="0">
                <a:latin typeface="Monotype Corsiva" pitchFamily="66" charset="0"/>
              </a:rPr>
              <a:t> </a:t>
            </a:r>
            <a:r>
              <a:rPr lang="ru-RU" sz="4000" dirty="0" smtClean="0">
                <a:latin typeface="Monotype Corsiva" pitchFamily="66" charset="0"/>
              </a:rPr>
              <a:t>часть 2</a:t>
            </a:r>
            <a:endParaRPr lang="ru-RU" sz="4000" dirty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43306" y="2357430"/>
            <a:ext cx="505779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latin typeface="Monotype Corsiva" pitchFamily="66" charset="0"/>
              </a:rPr>
              <a:t>Мастерим вместе с детьми</a:t>
            </a:r>
          </a:p>
          <a:p>
            <a:pPr algn="ctr"/>
            <a:r>
              <a:rPr lang="ru-RU" sz="3600" dirty="0" smtClean="0">
                <a:latin typeface="Monotype Corsiva" pitchFamily="66" charset="0"/>
              </a:rPr>
              <a:t>из бросового материала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357554" y="4214818"/>
            <a:ext cx="556274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dirty="0" smtClean="0">
                <a:latin typeface="Monotype Corsiva" pitchFamily="66" charset="0"/>
              </a:rPr>
              <a:t>Автор:  Моор Нина Александровна - </a:t>
            </a:r>
          </a:p>
          <a:p>
            <a:pPr algn="r"/>
            <a:r>
              <a:rPr lang="ru-RU" sz="2400" dirty="0" smtClean="0">
                <a:latin typeface="Monotype Corsiva" pitchFamily="66" charset="0"/>
              </a:rPr>
              <a:t>педагог первой квалифицированной категории</a:t>
            </a:r>
          </a:p>
          <a:p>
            <a:pPr algn="r"/>
            <a:r>
              <a:rPr lang="ru-RU" sz="2400" dirty="0" smtClean="0">
                <a:latin typeface="Monotype Corsiva" pitchFamily="66" charset="0"/>
              </a:rPr>
              <a:t>муз. руководитель МБДОУ №1 «</a:t>
            </a:r>
            <a:r>
              <a:rPr lang="ru-RU" sz="2400" dirty="0" err="1" smtClean="0">
                <a:latin typeface="Monotype Corsiva" pitchFamily="66" charset="0"/>
              </a:rPr>
              <a:t>Сибирячок</a:t>
            </a:r>
            <a:r>
              <a:rPr lang="ru-RU" sz="2400" dirty="0" smtClean="0">
                <a:latin typeface="Monotype Corsiva" pitchFamily="66" charset="0"/>
              </a:rPr>
              <a:t>»,</a:t>
            </a:r>
          </a:p>
          <a:p>
            <a:pPr algn="r"/>
            <a:r>
              <a:rPr lang="ru-RU" sz="2400" dirty="0" smtClean="0">
                <a:latin typeface="Monotype Corsiva" pitchFamily="66" charset="0"/>
              </a:rPr>
              <a:t>руководитель кружка по ручному труду </a:t>
            </a:r>
          </a:p>
          <a:p>
            <a:pPr algn="r"/>
            <a:r>
              <a:rPr lang="ru-RU" sz="2400" dirty="0" smtClean="0">
                <a:latin typeface="Monotype Corsiva" pitchFamily="66" charset="0"/>
              </a:rPr>
              <a:t>«Мастерская эльфов», города Бердска,</a:t>
            </a:r>
          </a:p>
          <a:p>
            <a:pPr algn="r"/>
            <a:r>
              <a:rPr lang="ru-RU" sz="2400" dirty="0" smtClean="0">
                <a:latin typeface="Monotype Corsiva" pitchFamily="66" charset="0"/>
              </a:rPr>
              <a:t> Новосибирской области, 2016г.</a:t>
            </a:r>
            <a:endParaRPr lang="ru-RU" sz="24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390496" y="895332"/>
            <a:ext cx="2374900" cy="2298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571480"/>
            <a:ext cx="2428892" cy="2507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357166"/>
            <a:ext cx="2298700" cy="226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 l="14423" t="14004" r="6249" b="8972"/>
          <a:stretch>
            <a:fillRect/>
          </a:stretch>
        </p:blipFill>
        <p:spPr bwMode="auto">
          <a:xfrm>
            <a:off x="642910" y="3786190"/>
            <a:ext cx="2214578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/>
          <a:srcRect t="4555" r="14062"/>
          <a:stretch>
            <a:fillRect/>
          </a:stretch>
        </p:blipFill>
        <p:spPr bwMode="auto">
          <a:xfrm>
            <a:off x="3786182" y="3643314"/>
            <a:ext cx="1785950" cy="226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72264" y="3357562"/>
            <a:ext cx="2108200" cy="210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85720" y="285728"/>
            <a:ext cx="3970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Подготавливаем основу под топиарий.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14282" y="3286124"/>
            <a:ext cx="3509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Сминаем друг в друга три газеты.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928926" y="3000372"/>
            <a:ext cx="3907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Обматываем нитками, формируя шар.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786446" y="2571744"/>
            <a:ext cx="3255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Делаем отверстие для палочки.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14282" y="5929330"/>
            <a:ext cx="34462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Заливаем  в отверстие клей, </a:t>
            </a:r>
          </a:p>
          <a:p>
            <a:r>
              <a:rPr lang="ru-RU" dirty="0" smtClean="0"/>
              <a:t>у меня клей «Момент-кристалл».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571868" y="6000768"/>
            <a:ext cx="36200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Вставляем и приклеиваем палочку,</a:t>
            </a:r>
          </a:p>
          <a:p>
            <a:r>
              <a:rPr lang="ru-RU" dirty="0" smtClean="0"/>
              <a:t>У меня от леденца.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535833" y="5429264"/>
            <a:ext cx="36081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Мелко нарезаем шерстяные нитки,</a:t>
            </a:r>
          </a:p>
          <a:p>
            <a:r>
              <a:rPr lang="ru-RU" dirty="0" smtClean="0"/>
              <a:t> необходимого цвета.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3803648" cy="2823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428604"/>
            <a:ext cx="3837645" cy="2506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3429000"/>
            <a:ext cx="2642356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4000504"/>
            <a:ext cx="2786082" cy="2531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28596" y="3000372"/>
            <a:ext cx="37383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Приклеиваем цветы по всему шару, </a:t>
            </a:r>
          </a:p>
          <a:p>
            <a:r>
              <a:rPr lang="ru-RU" dirty="0" smtClean="0"/>
              <a:t>я клеила клеем-пистолетом.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357686" y="2928934"/>
            <a:ext cx="4639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Обматываем атласной лентой нужного цвета.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42844" y="4071942"/>
            <a:ext cx="408714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заранее подготовленную </a:t>
            </a:r>
          </a:p>
          <a:p>
            <a:r>
              <a:rPr lang="ru-RU" dirty="0" smtClean="0"/>
              <a:t>емкость (у меня консервная банка.</a:t>
            </a:r>
          </a:p>
          <a:p>
            <a:r>
              <a:rPr lang="ru-RU" dirty="0" smtClean="0"/>
              <a:t>Декорированная </a:t>
            </a:r>
            <a:r>
              <a:rPr lang="ru-RU" dirty="0" err="1" smtClean="0"/>
              <a:t>декупажем</a:t>
            </a:r>
            <a:r>
              <a:rPr lang="ru-RU" dirty="0" smtClean="0"/>
              <a:t>)</a:t>
            </a:r>
          </a:p>
          <a:p>
            <a:r>
              <a:rPr lang="ru-RU" dirty="0" smtClean="0"/>
              <a:t>вклеиваем наш топиарий.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Для устойчивости, на дно </a:t>
            </a:r>
          </a:p>
          <a:p>
            <a:r>
              <a:rPr lang="ru-RU" dirty="0" smtClean="0"/>
              <a:t>положите камни, закройте дно газетой, </a:t>
            </a:r>
          </a:p>
          <a:p>
            <a:r>
              <a:rPr lang="ru-RU" dirty="0" smtClean="0"/>
              <a:t>а на самый верх уложите белую бумагу.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lum bright="10000" contrast="10000"/>
          </a:blip>
          <a:srcRect/>
          <a:stretch>
            <a:fillRect/>
          </a:stretch>
        </p:blipFill>
        <p:spPr bwMode="auto">
          <a:xfrm>
            <a:off x="428596" y="357166"/>
            <a:ext cx="2700558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143248"/>
            <a:ext cx="3213100" cy="2705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428604"/>
            <a:ext cx="3328990" cy="5135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428992" y="357166"/>
            <a:ext cx="1754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Декорирование.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85720" y="2714620"/>
            <a:ext cx="3403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Приклеиваем нарезанные нитки.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571868" y="5572140"/>
            <a:ext cx="52704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Между цветами листочки из пластиковой бутылки. </a:t>
            </a:r>
          </a:p>
          <a:p>
            <a:pPr algn="ctr"/>
            <a:r>
              <a:rPr lang="ru-RU" dirty="0" smtClean="0"/>
              <a:t>Украшаем персиковыми косточками  и игрушкой</a:t>
            </a:r>
          </a:p>
          <a:p>
            <a:pPr algn="ctr"/>
            <a:r>
              <a:rPr lang="ru-RU" dirty="0" smtClean="0"/>
              <a:t>Просушиваем. Любуемся результатом!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8596" y="5857892"/>
            <a:ext cx="2823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Красим («</a:t>
            </a:r>
            <a:r>
              <a:rPr lang="ru-RU" dirty="0" err="1" smtClean="0"/>
              <a:t>прочпокиваем</a:t>
            </a:r>
            <a:r>
              <a:rPr lang="ru-RU" dirty="0" smtClean="0"/>
              <a:t>») </a:t>
            </a:r>
          </a:p>
          <a:p>
            <a:r>
              <a:rPr lang="ru-RU" dirty="0" smtClean="0"/>
              <a:t>акриловой краской цветы.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000108"/>
            <a:ext cx="3035300" cy="4051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2214554"/>
            <a:ext cx="2712211" cy="4357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/>
          <a:srcRect l="5653" t="5720" r="6721" b="6567"/>
          <a:stretch>
            <a:fillRect/>
          </a:stretch>
        </p:blipFill>
        <p:spPr bwMode="auto">
          <a:xfrm>
            <a:off x="142844" y="214290"/>
            <a:ext cx="2643206" cy="3922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857488" y="357166"/>
            <a:ext cx="55447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Вот такие </a:t>
            </a:r>
            <a:r>
              <a:rPr lang="ru-RU" dirty="0" err="1" smtClean="0"/>
              <a:t>топиарии</a:t>
            </a:r>
            <a:r>
              <a:rPr lang="ru-RU" dirty="0" smtClean="0"/>
              <a:t> мы смастерили с детьми старшей </a:t>
            </a:r>
          </a:p>
          <a:p>
            <a:pPr algn="ctr"/>
            <a:r>
              <a:rPr lang="ru-RU" dirty="0" smtClean="0"/>
              <a:t>и подготовительной групп.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5072074"/>
            <a:ext cx="594060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А этот топиарий выполнила таким же способом моя дочь, </a:t>
            </a:r>
          </a:p>
          <a:p>
            <a:pPr algn="ctr"/>
            <a:r>
              <a:rPr lang="ru-RU" dirty="0" smtClean="0"/>
              <a:t>но из пластиковых лотков.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Спасибо за внимание.</a:t>
            </a:r>
          </a:p>
          <a:p>
            <a:pPr algn="ctr"/>
            <a:r>
              <a:rPr lang="ru-RU" dirty="0" smtClean="0"/>
              <a:t>Вдохновения Вам и чудесных поделок!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Бумажная">
      <a:dk1>
        <a:sysClr val="windowText" lastClr="000000"/>
      </a:dk1>
      <a:lt1>
        <a:sysClr val="window" lastClr="FFFE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79</TotalTime>
  <Words>225</Words>
  <PresentationFormat>Экран (4:3)</PresentationFormat>
  <Paragraphs>46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Апекс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14</cp:revision>
  <dcterms:modified xsi:type="dcterms:W3CDTF">2016-03-24T12:29:15Z</dcterms:modified>
</cp:coreProperties>
</file>