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-3378" r="8783"/>
          <a:stretch>
            <a:fillRect/>
          </a:stretch>
        </p:blipFill>
        <p:spPr bwMode="auto">
          <a:xfrm rot="21315217">
            <a:off x="653231" y="2518738"/>
            <a:ext cx="2329664" cy="379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5412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Топиарий из ячеек 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из-под </a:t>
            </a:r>
            <a:r>
              <a:rPr lang="ru-RU" sz="5400" dirty="0" smtClean="0">
                <a:latin typeface="Monotype Corsiva" pitchFamily="66" charset="0"/>
              </a:rPr>
              <a:t>яиц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часть 1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357430"/>
            <a:ext cx="5057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Мастерим вместе с детьми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из бросового материала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214818"/>
            <a:ext cx="5562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Автор:  Моор Нина Александровна -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педагог первой квалифицированной категории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муз. руководитель МБДОУ №1 «</a:t>
            </a:r>
            <a:r>
              <a:rPr lang="ru-RU" sz="2400" dirty="0" err="1" smtClean="0">
                <a:latin typeface="Monotype Corsiva" pitchFamily="66" charset="0"/>
              </a:rPr>
              <a:t>Сибирячок</a:t>
            </a:r>
            <a:r>
              <a:rPr lang="ru-RU" sz="2400" dirty="0" smtClean="0">
                <a:latin typeface="Monotype Corsiva" pitchFamily="66" charset="0"/>
              </a:rPr>
              <a:t>»,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руководитель кружка по ручному труду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«Мастерская эльфов», города Бердска,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 Новосибирской области, 2016г.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3529" t="14696" r="26176" b="19404"/>
          <a:stretch>
            <a:fillRect/>
          </a:stretch>
        </p:blipFill>
        <p:spPr bwMode="auto">
          <a:xfrm>
            <a:off x="4857752" y="571480"/>
            <a:ext cx="3005499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500438"/>
            <a:ext cx="2568750" cy="2711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143248"/>
            <a:ext cx="2446344" cy="308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Нина\98567772_topiariy_iz_meshkovinuy_i_yaichnuyh_lotkov__1_.jpg"/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 l="18866" r="10420" b="37143"/>
          <a:stretch>
            <a:fillRect/>
          </a:stretch>
        </p:blipFill>
        <p:spPr bwMode="auto">
          <a:xfrm>
            <a:off x="571472" y="285728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7224" y="2714620"/>
            <a:ext cx="305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Картонные лотки из-под яиц </a:t>
            </a:r>
          </a:p>
          <a:p>
            <a:r>
              <a:rPr lang="ru-RU" dirty="0" smtClean="0"/>
              <a:t>разделяем на ячейки.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6215082"/>
            <a:ext cx="591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Разрезаем до донышка и вырываем кружочек – серединку.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2374906" cy="281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t="13713"/>
          <a:stretch>
            <a:fillRect/>
          </a:stretch>
        </p:blipFill>
        <p:spPr bwMode="auto">
          <a:xfrm>
            <a:off x="3357554" y="428604"/>
            <a:ext cx="2481944" cy="2697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2517782" cy="272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500042"/>
            <a:ext cx="2714612" cy="2805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86190"/>
            <a:ext cx="2885615" cy="2171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3529724" y="3399708"/>
            <a:ext cx="2214578" cy="284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00430" y="3214686"/>
            <a:ext cx="23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Верх обрезаем волной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6000768"/>
            <a:ext cx="56557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Для одного цветка необходимо две вырезанных ячейки </a:t>
            </a:r>
          </a:p>
          <a:p>
            <a:pPr algn="ctr"/>
            <a:r>
              <a:rPr lang="ru-RU" dirty="0" smtClean="0"/>
              <a:t>и одна целая, обрезанная сверху волной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28604"/>
            <a:ext cx="24511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29464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8604"/>
            <a:ext cx="2451100" cy="203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241300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3643314"/>
            <a:ext cx="2717800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357562"/>
            <a:ext cx="2451100" cy="245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2643182"/>
            <a:ext cx="502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Одну вырезанную ячейку скручиваем в трубочку.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3071810"/>
            <a:ext cx="584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Поверх первой, накручиваем вторую вырезанную деталь.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857892"/>
            <a:ext cx="8459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 скрученные детали внутрь целой ячейки, </a:t>
            </a:r>
          </a:p>
          <a:p>
            <a:r>
              <a:rPr lang="ru-RU" dirty="0" smtClean="0"/>
              <a:t>                                                                                                получается готовый цветок.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40132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3822700" cy="303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714876" y="1142984"/>
            <a:ext cx="357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Заготавливаем выше описанными </a:t>
            </a:r>
          </a:p>
          <a:p>
            <a:pPr algn="ctr"/>
            <a:r>
              <a:rPr lang="ru-RU" dirty="0" smtClean="0"/>
              <a:t>способами цветы.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4357694"/>
            <a:ext cx="36549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Для моего </a:t>
            </a:r>
            <a:r>
              <a:rPr lang="ru-RU" dirty="0" err="1" smtClean="0"/>
              <a:t>топиария</a:t>
            </a:r>
            <a:r>
              <a:rPr lang="ru-RU" dirty="0" smtClean="0"/>
              <a:t> понадобилось </a:t>
            </a:r>
          </a:p>
          <a:p>
            <a:pPr algn="ctr"/>
            <a:r>
              <a:rPr lang="ru-RU" dirty="0" smtClean="0"/>
              <a:t>4 картонных лотка, </a:t>
            </a:r>
          </a:p>
          <a:p>
            <a:pPr algn="ctr"/>
            <a:r>
              <a:rPr lang="ru-RU" dirty="0" smtClean="0"/>
              <a:t>то есть 120 ячеек.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131</Words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2016-03-24T12:28:42Z</dcterms:modified>
</cp:coreProperties>
</file>