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A71-F660-4CB6-9E62-899776C8D67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E20C-3AB1-47E9-A1FE-62A6ABB4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A71-F660-4CB6-9E62-899776C8D67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E20C-3AB1-47E9-A1FE-62A6ABB4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A71-F660-4CB6-9E62-899776C8D67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E20C-3AB1-47E9-A1FE-62A6ABB4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A71-F660-4CB6-9E62-899776C8D67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E20C-3AB1-47E9-A1FE-62A6ABB4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A71-F660-4CB6-9E62-899776C8D67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E20C-3AB1-47E9-A1FE-62A6ABB4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A71-F660-4CB6-9E62-899776C8D67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E20C-3AB1-47E9-A1FE-62A6ABB4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A71-F660-4CB6-9E62-899776C8D67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E20C-3AB1-47E9-A1FE-62A6ABB4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A71-F660-4CB6-9E62-899776C8D67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E20C-3AB1-47E9-A1FE-62A6ABB4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A71-F660-4CB6-9E62-899776C8D67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E20C-3AB1-47E9-A1FE-62A6ABB4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A71-F660-4CB6-9E62-899776C8D67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E20C-3AB1-47E9-A1FE-62A6ABB4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A71-F660-4CB6-9E62-899776C8D67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E20C-3AB1-47E9-A1FE-62A6ABB4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A71-F660-4CB6-9E62-899776C8D67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7E20C-3AB1-47E9-A1FE-62A6ABB4F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5"/>
            <a:ext cx="7558608" cy="247570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технологии «Ситуация» в системе работы по развитию связной речи детей старшего дошкольного возраста с ОНР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Сорокина Ольга Михайловна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№53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г.Кандалакша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лето\101MSDCF\DSC055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260648"/>
            <a:ext cx="3122536" cy="2736304"/>
          </a:xfrm>
          <a:prstGeom prst="rect">
            <a:avLst/>
          </a:prstGeom>
          <a:ln>
            <a:solidFill>
              <a:srgbClr val="00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Documents and Settings\Admin\Рабочий стол\лето\101MSDCF\DSC055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11432" y="3789040"/>
            <a:ext cx="3488959" cy="2664296"/>
          </a:xfrm>
          <a:prstGeom prst="rect">
            <a:avLst/>
          </a:prstGeom>
          <a:ln>
            <a:solidFill>
              <a:srgbClr val="00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404664"/>
            <a:ext cx="5076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Занятие первого типа «Открытие нового знания»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196752"/>
            <a:ext cx="41388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картинки выбирали,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Синими стрелками соединяли.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рассказы составляли.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Красные стрелочки нам помогали.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доппапка\101MSDCF\DSC05556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3779912" y="2348880"/>
            <a:ext cx="3491880" cy="3233980"/>
          </a:xfrm>
          <a:prstGeom prst="rect">
            <a:avLst/>
          </a:prstGeom>
          <a:ln>
            <a:solidFill>
              <a:srgbClr val="00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564557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64557" y="188640"/>
            <a:ext cx="557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Занятие  второго  типа:  «Рефлексия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четвёртого типа:  «Развивающего контроля»</a:t>
            </a:r>
          </a:p>
          <a:p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119675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 нового узнали.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Рассказы  о мишке в лесу составляли.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589240"/>
            <a:ext cx="4325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Даже слова мы в рассказе меняли,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Желтым квадратом  их обозначали.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556792"/>
            <a:ext cx="3744416" cy="2808312"/>
          </a:xfrm>
          <a:prstGeom prst="rect">
            <a:avLst/>
          </a:prstGeom>
          <a:ln>
            <a:solidFill>
              <a:srgbClr val="00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44008" y="332656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группе журнал мы издаём.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нём расскажем,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живём.</a:t>
            </a:r>
          </a:p>
          <a:p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268760"/>
            <a:ext cx="6264696" cy="4898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Введение в ситуацию:  Постановка «Детской цели»</a:t>
            </a:r>
          </a:p>
          <a:p>
            <a:pPr marL="457200" indent="-457200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15000"/>
              </a:spcBef>
              <a:buFontTx/>
              <a:buAutoNum type="arabicParenR" startAt="2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Актуализация имеющихся знаний необходимых для освоения нового знания</a:t>
            </a:r>
          </a:p>
          <a:p>
            <a:pPr marL="457200" indent="-457200">
              <a:spcBef>
                <a:spcPct val="15000"/>
              </a:spcBef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15000"/>
              </a:spcBef>
              <a:buFontTx/>
              <a:buAutoNum type="arabicParenR" startAt="3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затруднения  в деятельности. Фиксация затруднения в речи. Выявление причины затруднения</a:t>
            </a:r>
          </a:p>
          <a:p>
            <a:pPr marL="457200" indent="-457200">
              <a:spcBef>
                <a:spcPct val="15000"/>
              </a:spcBef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15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4)    Открытие нового знания.  Проблемное объяснение знания с использованием моделей и схем</a:t>
            </a:r>
          </a:p>
          <a:p>
            <a:pPr marL="457200" indent="-457200">
              <a:spcBef>
                <a:spcPct val="15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spcBef>
                <a:spcPct val="15000"/>
              </a:spcBef>
              <a:buFontTx/>
              <a:buAutoNum type="arabicParenR" startAt="5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Включение в систему знаний и  повторение</a:t>
            </a:r>
          </a:p>
          <a:p>
            <a:pPr marL="457200" indent="-457200">
              <a:spcBef>
                <a:spcPct val="15000"/>
              </a:spcBef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15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6)     Итог. Фиксация достижения «детской цели». Создание ситуации успеха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11663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технологии «Ситуация»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6793" y="476672"/>
            <a:ext cx="7099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 занятий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1340768"/>
            <a:ext cx="7233586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«открытия» нового знания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рефлексии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общеметодологической направленности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развивающего контроля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79512" y="260648"/>
            <a:ext cx="2851403" cy="213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2276872"/>
            <a:ext cx="2976331" cy="223224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59832" y="332656"/>
            <a:ext cx="573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Занятие первого типа: «Открытие нового знания»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836712"/>
            <a:ext cx="5868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словами поиграли,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Предложения составляли.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«Маленьких слов» мы много узнали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предложения все записали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548680"/>
            <a:ext cx="3456384" cy="259228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4" name="Picture 3" descr="G:\мурманск\100OLYMP\P1011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4077072"/>
            <a:ext cx="3558105" cy="2668816"/>
          </a:xfrm>
          <a:prstGeom prst="rect">
            <a:avLst/>
          </a:prstGeom>
          <a:ln>
            <a:solidFill>
              <a:srgbClr val="00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87623" y="116632"/>
            <a:ext cx="617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Занятие четвёртого типа: «Развивающего контроля»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356992"/>
            <a:ext cx="36224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Бабушке   помогли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Сказку  рассказать смогли.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3284984"/>
            <a:ext cx="3457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картинки разложили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про Машу не забыли.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3456384" cy="2592288"/>
          </a:xfrm>
          <a:prstGeom prst="rect">
            <a:avLst/>
          </a:prstGeom>
          <a:ln>
            <a:solidFill>
              <a:srgbClr val="00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2420888"/>
            <a:ext cx="3600400" cy="36004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63888" y="548680"/>
            <a:ext cx="5927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Занятие первого типа: «Открытие нового знания»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196752"/>
            <a:ext cx="331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журналистов мы играли,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  новых слов  узнали.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301208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схеме о транспорте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рассказали.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даже журнал интересный издали.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2636912"/>
            <a:ext cx="3480386" cy="261029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56384" y="476672"/>
            <a:ext cx="5423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Занятие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второго  типа:  «Рефлексия».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Занятие  третьего типа:  «Общеметодологической направленности».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1340768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журналистов мы играли.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Интервью учились брать.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229200"/>
            <a:ext cx="4142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Таблицы и схемы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рассказали,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вопросы  задавать.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SC004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69240">
            <a:off x="3384932" y="2713796"/>
            <a:ext cx="3921373" cy="2941900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29791" y="548680"/>
            <a:ext cx="3774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Занятие четвёртого типа:  «Развивающего контроля»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412776"/>
            <a:ext cx="39798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Взрослых в гости приглашали,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 вопросы задавали.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профессиях узнали.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365104"/>
            <a:ext cx="4470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группе друзьям обо всём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Рассказали.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18712">
            <a:off x="280725" y="891054"/>
            <a:ext cx="3227851" cy="242088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4005064"/>
            <a:ext cx="3552395" cy="2664296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872" y="188640"/>
            <a:ext cx="367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Урок развивающего контроля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3" y="4149080"/>
            <a:ext cx="42839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Доктора в гости мы пригласили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  работе его расспросили.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353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Применение технологии «Ситуация» в системе работы по развитию связной речи детей старшего дошкольного возраста с ОНР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технологии «Ситуация» в системе работы по развитию связной речи детей старшего дошкольного возраста с ОНР</dc:title>
  <dc:creator>Admin</dc:creator>
  <cp:lastModifiedBy>Admin</cp:lastModifiedBy>
  <cp:revision>46</cp:revision>
  <dcterms:created xsi:type="dcterms:W3CDTF">2016-02-14T12:04:40Z</dcterms:created>
  <dcterms:modified xsi:type="dcterms:W3CDTF">2016-03-30T19:26:04Z</dcterms:modified>
</cp:coreProperties>
</file>